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carnet_de_bord_se_former_a_distance.doc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Fiche_forum.pdf" TargetMode="External"/><Relationship Id="rId7" Type="http://schemas.openxmlformats.org/officeDocument/2006/relationships/hyperlink" Target="fiche-portfolio.pdf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hyperlink" Target="fiche_classe%20virtuelle.pdf" TargetMode="External"/><Relationship Id="rId5" Type="http://schemas.openxmlformats.org/officeDocument/2006/relationships/hyperlink" Target="fiche_mutualisation.pdf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hyperlink" Target="Fiche_profil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profetic-2015-synthese_49624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gistere.education.fr/dgesco/course/view.php?id=16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ac-guyane.fr/login/ct_logon_mixte.jsp?CT_ORIG_URL=/arena/&amp;ct_orig_uri=/aren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0140" y="1979186"/>
            <a:ext cx="7193279" cy="2387600"/>
          </a:xfrm>
        </p:spPr>
        <p:txBody>
          <a:bodyPr>
            <a:normAutofit/>
          </a:bodyPr>
          <a:lstStyle/>
          <a:p>
            <a:r>
              <a:rPr lang="fr-FR" sz="4400" dirty="0"/>
              <a:t>« Découverte de la formation à distance »</a:t>
            </a:r>
            <a:br>
              <a:rPr lang="fr-FR" sz="4400" dirty="0"/>
            </a:b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10" y="5901362"/>
            <a:ext cx="4682490" cy="9566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0"/>
            <a:ext cx="4785360" cy="960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2042795"/>
            <a:ext cx="4693921" cy="28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0"/>
            <a:ext cx="4153633" cy="31458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6907"/>
            <a:ext cx="12192000" cy="35410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0"/>
            <a:ext cx="5172075" cy="117157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5697415" y="339969"/>
            <a:ext cx="1219200" cy="70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874369" y="1171575"/>
            <a:ext cx="222739" cy="197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026" y="2411688"/>
            <a:ext cx="1257300" cy="381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343292" y="1899138"/>
            <a:ext cx="275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de carnet de bord</a:t>
            </a:r>
          </a:p>
        </p:txBody>
      </p:sp>
    </p:spTree>
    <p:extLst>
      <p:ext uri="{BB962C8B-B14F-4D97-AF65-F5344CB8AC3E}">
        <p14:creationId xmlns:p14="http://schemas.microsoft.com/office/powerpoint/2010/main" val="72073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3003" y="3224558"/>
            <a:ext cx="4002087" cy="707362"/>
          </a:xfrm>
        </p:spPr>
        <p:txBody>
          <a:bodyPr/>
          <a:lstStyle/>
          <a:p>
            <a:r>
              <a:rPr lang="fr-FR" dirty="0"/>
              <a:t>Le carnet de bord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3527" cy="228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730" y="0"/>
            <a:ext cx="4827270" cy="26291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7800"/>
            <a:ext cx="5557768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822" y="4424946"/>
            <a:ext cx="5375178" cy="24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6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7442517" cy="593062"/>
          </a:xfrm>
        </p:spPr>
        <p:txBody>
          <a:bodyPr/>
          <a:lstStyle/>
          <a:p>
            <a:r>
              <a:rPr lang="fr-FR" dirty="0"/>
              <a:t>Les différents outils de magistère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95" y="1568767"/>
            <a:ext cx="5781675" cy="3219450"/>
          </a:xfrm>
          <a:prstGeom prst="rect">
            <a:avLst/>
          </a:prstGeom>
        </p:spPr>
      </p:pic>
      <p:pic>
        <p:nvPicPr>
          <p:cNvPr id="7" name="Imag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14" y="3178492"/>
            <a:ext cx="1019175" cy="1171575"/>
          </a:xfrm>
          <a:prstGeom prst="rect">
            <a:avLst/>
          </a:prstGeom>
        </p:spPr>
      </p:pic>
      <p:pic>
        <p:nvPicPr>
          <p:cNvPr id="8" name="Image 7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189" y="5310187"/>
            <a:ext cx="1095375" cy="1276350"/>
          </a:xfrm>
          <a:prstGeom prst="rect">
            <a:avLst/>
          </a:prstGeom>
        </p:spPr>
      </p:pic>
      <p:pic>
        <p:nvPicPr>
          <p:cNvPr id="9" name="Image 8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1755" y="4350067"/>
            <a:ext cx="1009650" cy="1238250"/>
          </a:xfrm>
          <a:prstGeom prst="rect">
            <a:avLst/>
          </a:prstGeom>
        </p:spPr>
      </p:pic>
      <p:pic>
        <p:nvPicPr>
          <p:cNvPr id="10" name="Image 9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32" y="1363027"/>
            <a:ext cx="1019175" cy="1143000"/>
          </a:xfrm>
          <a:prstGeom prst="rect">
            <a:avLst/>
          </a:prstGeom>
        </p:spPr>
      </p:pic>
      <p:pic>
        <p:nvPicPr>
          <p:cNvPr id="12" name="Image 11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1305" y="5310187"/>
            <a:ext cx="1123950" cy="1400175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V="1">
            <a:off x="5680710" y="2506027"/>
            <a:ext cx="4011930" cy="56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509260" y="3406140"/>
            <a:ext cx="4580572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486400" y="4788217"/>
            <a:ext cx="925830" cy="106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731770" y="4350067"/>
            <a:ext cx="937260" cy="96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2413873" y="3886200"/>
            <a:ext cx="1154348" cy="1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2563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4509" y="0"/>
            <a:ext cx="9355771" cy="295882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de fiche: tutoriel « profil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6" y="388620"/>
            <a:ext cx="5319713" cy="64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26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2321877" cy="901672"/>
          </a:xfrm>
        </p:spPr>
        <p:txBody>
          <a:bodyPr/>
          <a:lstStyle/>
          <a:p>
            <a:r>
              <a:rPr lang="fr-FR" dirty="0"/>
              <a:t>Les quizz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657350"/>
            <a:ext cx="69723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9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4593" y="184178"/>
            <a:ext cx="4402137" cy="707362"/>
          </a:xfrm>
        </p:spPr>
        <p:txBody>
          <a:bodyPr/>
          <a:lstStyle/>
          <a:p>
            <a:r>
              <a:rPr lang="fr-FR" dirty="0"/>
              <a:t>Les regroupements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637"/>
            <a:ext cx="6753225" cy="51911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92390" y="2069157"/>
            <a:ext cx="27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classe virtuelle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26730" y="5280660"/>
            <a:ext cx="27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présentiel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503670" y="2592377"/>
            <a:ext cx="1051560" cy="448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914197" y="5006340"/>
            <a:ext cx="1109663" cy="53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871537"/>
            <a:ext cx="69151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240" y="81041"/>
            <a:ext cx="6475624" cy="4856719"/>
          </a:xfrm>
        </p:spPr>
      </p:pic>
      <p:sp>
        <p:nvSpPr>
          <p:cNvPr id="5" name="ZoneTexte 4"/>
          <p:cNvSpPr txBox="1"/>
          <p:nvPr/>
        </p:nvSpPr>
        <p:spPr>
          <a:xfrm>
            <a:off x="1520190" y="5417820"/>
            <a:ext cx="996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Prendre du recul sur sa formation et sur ses pratiques de classe.</a:t>
            </a:r>
          </a:p>
          <a:p>
            <a:r>
              <a:rPr lang="fr-FR" sz="2400" dirty="0"/>
              <a:t>Débattre de façon structurée à travers les forums (« activités sociales des formations »)</a:t>
            </a:r>
          </a:p>
        </p:txBody>
      </p:sp>
    </p:spTree>
    <p:extLst>
      <p:ext uri="{BB962C8B-B14F-4D97-AF65-F5344CB8AC3E}">
        <p14:creationId xmlns:p14="http://schemas.microsoft.com/office/powerpoint/2010/main" val="2363706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90" y="0"/>
            <a:ext cx="6096000" cy="4487801"/>
          </a:xfrm>
          <a:prstGeom prst="rect">
            <a:avLst/>
          </a:prstGeom>
        </p:spPr>
      </p:pic>
      <p:sp>
        <p:nvSpPr>
          <p:cNvPr id="5" name="Forme libre : forme 4"/>
          <p:cNvSpPr/>
          <p:nvPr/>
        </p:nvSpPr>
        <p:spPr>
          <a:xfrm>
            <a:off x="4251960" y="3048116"/>
            <a:ext cx="2983230" cy="1348740"/>
          </a:xfrm>
          <a:custGeom>
            <a:avLst/>
            <a:gdLst>
              <a:gd name="connsiteX0" fmla="*/ 45720 w 2983230"/>
              <a:gd name="connsiteY0" fmla="*/ 34290 h 1348740"/>
              <a:gd name="connsiteX1" fmla="*/ 102870 w 2983230"/>
              <a:gd name="connsiteY1" fmla="*/ 80010 h 1348740"/>
              <a:gd name="connsiteX2" fmla="*/ 274320 w 2983230"/>
              <a:gd name="connsiteY2" fmla="*/ 68580 h 1348740"/>
              <a:gd name="connsiteX3" fmla="*/ 731520 w 2983230"/>
              <a:gd name="connsiteY3" fmla="*/ 57150 h 1348740"/>
              <a:gd name="connsiteX4" fmla="*/ 902970 w 2983230"/>
              <a:gd name="connsiteY4" fmla="*/ 34290 h 1348740"/>
              <a:gd name="connsiteX5" fmla="*/ 937260 w 2983230"/>
              <a:gd name="connsiteY5" fmla="*/ 22860 h 1348740"/>
              <a:gd name="connsiteX6" fmla="*/ 1017270 w 2983230"/>
              <a:gd name="connsiteY6" fmla="*/ 11430 h 1348740"/>
              <a:gd name="connsiteX7" fmla="*/ 1280160 w 2983230"/>
              <a:gd name="connsiteY7" fmla="*/ 0 h 1348740"/>
              <a:gd name="connsiteX8" fmla="*/ 2205990 w 2983230"/>
              <a:gd name="connsiteY8" fmla="*/ 11430 h 1348740"/>
              <a:gd name="connsiteX9" fmla="*/ 2640330 w 2983230"/>
              <a:gd name="connsiteY9" fmla="*/ 34290 h 1348740"/>
              <a:gd name="connsiteX10" fmla="*/ 2674620 w 2983230"/>
              <a:gd name="connsiteY10" fmla="*/ 45720 h 1348740"/>
              <a:gd name="connsiteX11" fmla="*/ 2800350 w 2983230"/>
              <a:gd name="connsiteY11" fmla="*/ 68580 h 1348740"/>
              <a:gd name="connsiteX12" fmla="*/ 2868930 w 2983230"/>
              <a:gd name="connsiteY12" fmla="*/ 91440 h 1348740"/>
              <a:gd name="connsiteX13" fmla="*/ 2903220 w 2983230"/>
              <a:gd name="connsiteY13" fmla="*/ 125730 h 1348740"/>
              <a:gd name="connsiteX14" fmla="*/ 2937510 w 2983230"/>
              <a:gd name="connsiteY14" fmla="*/ 148590 h 1348740"/>
              <a:gd name="connsiteX15" fmla="*/ 2960370 w 2983230"/>
              <a:gd name="connsiteY15" fmla="*/ 251460 h 1348740"/>
              <a:gd name="connsiteX16" fmla="*/ 2983230 w 2983230"/>
              <a:gd name="connsiteY16" fmla="*/ 331470 h 1348740"/>
              <a:gd name="connsiteX17" fmla="*/ 2971800 w 2983230"/>
              <a:gd name="connsiteY17" fmla="*/ 1028700 h 1348740"/>
              <a:gd name="connsiteX18" fmla="*/ 2960370 w 2983230"/>
              <a:gd name="connsiteY18" fmla="*/ 1120140 h 1348740"/>
              <a:gd name="connsiteX19" fmla="*/ 2937510 w 2983230"/>
              <a:gd name="connsiteY19" fmla="*/ 1165860 h 1348740"/>
              <a:gd name="connsiteX20" fmla="*/ 2926080 w 2983230"/>
              <a:gd name="connsiteY20" fmla="*/ 1200150 h 1348740"/>
              <a:gd name="connsiteX21" fmla="*/ 2846070 w 2983230"/>
              <a:gd name="connsiteY21" fmla="*/ 1303020 h 1348740"/>
              <a:gd name="connsiteX22" fmla="*/ 2777490 w 2983230"/>
              <a:gd name="connsiteY22" fmla="*/ 1325880 h 1348740"/>
              <a:gd name="connsiteX23" fmla="*/ 2663190 w 2983230"/>
              <a:gd name="connsiteY23" fmla="*/ 1348740 h 1348740"/>
              <a:gd name="connsiteX24" fmla="*/ 2366010 w 2983230"/>
              <a:gd name="connsiteY24" fmla="*/ 1337310 h 1348740"/>
              <a:gd name="connsiteX25" fmla="*/ 2308860 w 2983230"/>
              <a:gd name="connsiteY25" fmla="*/ 1325880 h 1348740"/>
              <a:gd name="connsiteX26" fmla="*/ 2205990 w 2983230"/>
              <a:gd name="connsiteY26" fmla="*/ 1303020 h 1348740"/>
              <a:gd name="connsiteX27" fmla="*/ 2023110 w 2983230"/>
              <a:gd name="connsiteY27" fmla="*/ 1280160 h 1348740"/>
              <a:gd name="connsiteX28" fmla="*/ 1977390 w 2983230"/>
              <a:gd name="connsiteY28" fmla="*/ 1268730 h 1348740"/>
              <a:gd name="connsiteX29" fmla="*/ 1771650 w 2983230"/>
              <a:gd name="connsiteY29" fmla="*/ 1245870 h 1348740"/>
              <a:gd name="connsiteX30" fmla="*/ 1565910 w 2983230"/>
              <a:gd name="connsiteY30" fmla="*/ 1211580 h 1348740"/>
              <a:gd name="connsiteX31" fmla="*/ 1417320 w 2983230"/>
              <a:gd name="connsiteY31" fmla="*/ 1188720 h 1348740"/>
              <a:gd name="connsiteX32" fmla="*/ 411480 w 2983230"/>
              <a:gd name="connsiteY32" fmla="*/ 1177290 h 1348740"/>
              <a:gd name="connsiteX33" fmla="*/ 182880 w 2983230"/>
              <a:gd name="connsiteY33" fmla="*/ 1143000 h 1348740"/>
              <a:gd name="connsiteX34" fmla="*/ 114300 w 2983230"/>
              <a:gd name="connsiteY34" fmla="*/ 1120140 h 1348740"/>
              <a:gd name="connsiteX35" fmla="*/ 80010 w 2983230"/>
              <a:gd name="connsiteY35" fmla="*/ 1097280 h 1348740"/>
              <a:gd name="connsiteX36" fmla="*/ 11430 w 2983230"/>
              <a:gd name="connsiteY36" fmla="*/ 1062990 h 1348740"/>
              <a:gd name="connsiteX37" fmla="*/ 0 w 2983230"/>
              <a:gd name="connsiteY37" fmla="*/ 1028700 h 1348740"/>
              <a:gd name="connsiteX38" fmla="*/ 11430 w 2983230"/>
              <a:gd name="connsiteY38" fmla="*/ 891540 h 1348740"/>
              <a:gd name="connsiteX39" fmla="*/ 57150 w 2983230"/>
              <a:gd name="connsiteY39" fmla="*/ 811530 h 1348740"/>
              <a:gd name="connsiteX40" fmla="*/ 91440 w 2983230"/>
              <a:gd name="connsiteY40" fmla="*/ 685800 h 1348740"/>
              <a:gd name="connsiteX41" fmla="*/ 114300 w 2983230"/>
              <a:gd name="connsiteY41" fmla="*/ 640080 h 1348740"/>
              <a:gd name="connsiteX42" fmla="*/ 102870 w 2983230"/>
              <a:gd name="connsiteY42" fmla="*/ 457200 h 1348740"/>
              <a:gd name="connsiteX43" fmla="*/ 91440 w 2983230"/>
              <a:gd name="connsiteY43" fmla="*/ 400050 h 1348740"/>
              <a:gd name="connsiteX44" fmla="*/ 68580 w 2983230"/>
              <a:gd name="connsiteY44" fmla="*/ 365760 h 1348740"/>
              <a:gd name="connsiteX45" fmla="*/ 45720 w 2983230"/>
              <a:gd name="connsiteY45" fmla="*/ 320040 h 1348740"/>
              <a:gd name="connsiteX46" fmla="*/ 57150 w 2983230"/>
              <a:gd name="connsiteY46" fmla="*/ 102870 h 1348740"/>
              <a:gd name="connsiteX47" fmla="*/ 68580 w 2983230"/>
              <a:gd name="connsiteY47" fmla="*/ 68580 h 1348740"/>
              <a:gd name="connsiteX48" fmla="*/ 45720 w 2983230"/>
              <a:gd name="connsiteY48" fmla="*/ 3429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983230" h="1348740">
                <a:moveTo>
                  <a:pt x="45720" y="34290"/>
                </a:moveTo>
                <a:cubicBezTo>
                  <a:pt x="51435" y="36195"/>
                  <a:pt x="78744" y="76391"/>
                  <a:pt x="102870" y="80010"/>
                </a:cubicBezTo>
                <a:cubicBezTo>
                  <a:pt x="159513" y="88506"/>
                  <a:pt x="217081" y="70661"/>
                  <a:pt x="274320" y="68580"/>
                </a:cubicBezTo>
                <a:cubicBezTo>
                  <a:pt x="426667" y="63040"/>
                  <a:pt x="579120" y="60960"/>
                  <a:pt x="731520" y="57150"/>
                </a:cubicBezTo>
                <a:cubicBezTo>
                  <a:pt x="819127" y="27948"/>
                  <a:pt x="716512" y="59151"/>
                  <a:pt x="902970" y="34290"/>
                </a:cubicBezTo>
                <a:cubicBezTo>
                  <a:pt x="914913" y="32698"/>
                  <a:pt x="925446" y="25223"/>
                  <a:pt x="937260" y="22860"/>
                </a:cubicBezTo>
                <a:cubicBezTo>
                  <a:pt x="963678" y="17576"/>
                  <a:pt x="990389" y="13222"/>
                  <a:pt x="1017270" y="11430"/>
                </a:cubicBezTo>
                <a:cubicBezTo>
                  <a:pt x="1104789" y="5595"/>
                  <a:pt x="1192530" y="3810"/>
                  <a:pt x="1280160" y="0"/>
                </a:cubicBezTo>
                <a:lnTo>
                  <a:pt x="2205990" y="11430"/>
                </a:lnTo>
                <a:cubicBezTo>
                  <a:pt x="2488091" y="16606"/>
                  <a:pt x="2447146" y="14972"/>
                  <a:pt x="2640330" y="34290"/>
                </a:cubicBezTo>
                <a:cubicBezTo>
                  <a:pt x="2651760" y="38100"/>
                  <a:pt x="2662806" y="43357"/>
                  <a:pt x="2674620" y="45720"/>
                </a:cubicBezTo>
                <a:cubicBezTo>
                  <a:pt x="2763171" y="63430"/>
                  <a:pt x="2732581" y="48249"/>
                  <a:pt x="2800350" y="68580"/>
                </a:cubicBezTo>
                <a:cubicBezTo>
                  <a:pt x="2823430" y="75504"/>
                  <a:pt x="2868930" y="91440"/>
                  <a:pt x="2868930" y="91440"/>
                </a:cubicBezTo>
                <a:cubicBezTo>
                  <a:pt x="2880360" y="102870"/>
                  <a:pt x="2890802" y="115382"/>
                  <a:pt x="2903220" y="125730"/>
                </a:cubicBezTo>
                <a:cubicBezTo>
                  <a:pt x="2913773" y="134524"/>
                  <a:pt x="2928928" y="137863"/>
                  <a:pt x="2937510" y="148590"/>
                </a:cubicBezTo>
                <a:cubicBezTo>
                  <a:pt x="2949374" y="163420"/>
                  <a:pt x="2960222" y="250719"/>
                  <a:pt x="2960370" y="251460"/>
                </a:cubicBezTo>
                <a:cubicBezTo>
                  <a:pt x="2967546" y="287340"/>
                  <a:pt x="2972336" y="298788"/>
                  <a:pt x="2983230" y="331470"/>
                </a:cubicBezTo>
                <a:cubicBezTo>
                  <a:pt x="2979420" y="563880"/>
                  <a:pt x="2978535" y="796356"/>
                  <a:pt x="2971800" y="1028700"/>
                </a:cubicBezTo>
                <a:cubicBezTo>
                  <a:pt x="2970910" y="1059404"/>
                  <a:pt x="2967820" y="1090340"/>
                  <a:pt x="2960370" y="1120140"/>
                </a:cubicBezTo>
                <a:cubicBezTo>
                  <a:pt x="2956237" y="1136670"/>
                  <a:pt x="2944222" y="1150199"/>
                  <a:pt x="2937510" y="1165860"/>
                </a:cubicBezTo>
                <a:cubicBezTo>
                  <a:pt x="2932764" y="1176934"/>
                  <a:pt x="2931931" y="1189618"/>
                  <a:pt x="2926080" y="1200150"/>
                </a:cubicBezTo>
                <a:cubicBezTo>
                  <a:pt x="2917185" y="1216162"/>
                  <a:pt x="2872846" y="1288144"/>
                  <a:pt x="2846070" y="1303020"/>
                </a:cubicBezTo>
                <a:cubicBezTo>
                  <a:pt x="2825006" y="1314722"/>
                  <a:pt x="2801119" y="1321154"/>
                  <a:pt x="2777490" y="1325880"/>
                </a:cubicBezTo>
                <a:lnTo>
                  <a:pt x="2663190" y="1348740"/>
                </a:lnTo>
                <a:cubicBezTo>
                  <a:pt x="2564130" y="1344930"/>
                  <a:pt x="2464938" y="1343692"/>
                  <a:pt x="2366010" y="1337310"/>
                </a:cubicBezTo>
                <a:cubicBezTo>
                  <a:pt x="2346623" y="1336059"/>
                  <a:pt x="2327974" y="1329355"/>
                  <a:pt x="2308860" y="1325880"/>
                </a:cubicBezTo>
                <a:cubicBezTo>
                  <a:pt x="2078210" y="1283944"/>
                  <a:pt x="2340344" y="1336608"/>
                  <a:pt x="2205990" y="1303020"/>
                </a:cubicBezTo>
                <a:cubicBezTo>
                  <a:pt x="2138505" y="1286149"/>
                  <a:pt x="2101186" y="1287258"/>
                  <a:pt x="2023110" y="1280160"/>
                </a:cubicBezTo>
                <a:cubicBezTo>
                  <a:pt x="2007870" y="1276350"/>
                  <a:pt x="1992846" y="1271540"/>
                  <a:pt x="1977390" y="1268730"/>
                </a:cubicBezTo>
                <a:cubicBezTo>
                  <a:pt x="1907864" y="1256089"/>
                  <a:pt x="1842758" y="1252334"/>
                  <a:pt x="1771650" y="1245870"/>
                </a:cubicBezTo>
                <a:cubicBezTo>
                  <a:pt x="1635096" y="1206855"/>
                  <a:pt x="1743660" y="1232492"/>
                  <a:pt x="1565910" y="1211580"/>
                </a:cubicBezTo>
                <a:cubicBezTo>
                  <a:pt x="1534144" y="1207843"/>
                  <a:pt x="1446585" y="1189336"/>
                  <a:pt x="1417320" y="1188720"/>
                </a:cubicBezTo>
                <a:lnTo>
                  <a:pt x="411480" y="1177290"/>
                </a:lnTo>
                <a:cubicBezTo>
                  <a:pt x="308398" y="1166982"/>
                  <a:pt x="284111" y="1168308"/>
                  <a:pt x="182880" y="1143000"/>
                </a:cubicBezTo>
                <a:cubicBezTo>
                  <a:pt x="159503" y="1137156"/>
                  <a:pt x="136320" y="1129927"/>
                  <a:pt x="114300" y="1120140"/>
                </a:cubicBezTo>
                <a:cubicBezTo>
                  <a:pt x="101747" y="1114561"/>
                  <a:pt x="92297" y="1103423"/>
                  <a:pt x="80010" y="1097280"/>
                </a:cubicBezTo>
                <a:cubicBezTo>
                  <a:pt x="-14634" y="1049958"/>
                  <a:pt x="109700" y="1128504"/>
                  <a:pt x="11430" y="1062990"/>
                </a:cubicBezTo>
                <a:cubicBezTo>
                  <a:pt x="7620" y="1051560"/>
                  <a:pt x="0" y="1040748"/>
                  <a:pt x="0" y="1028700"/>
                </a:cubicBezTo>
                <a:cubicBezTo>
                  <a:pt x="0" y="982822"/>
                  <a:pt x="2975" y="936633"/>
                  <a:pt x="11430" y="891540"/>
                </a:cubicBezTo>
                <a:cubicBezTo>
                  <a:pt x="15213" y="871364"/>
                  <a:pt x="45172" y="829497"/>
                  <a:pt x="57150" y="811530"/>
                </a:cubicBezTo>
                <a:cubicBezTo>
                  <a:pt x="65511" y="769724"/>
                  <a:pt x="72104" y="724471"/>
                  <a:pt x="91440" y="685800"/>
                </a:cubicBezTo>
                <a:lnTo>
                  <a:pt x="114300" y="640080"/>
                </a:lnTo>
                <a:cubicBezTo>
                  <a:pt x="110490" y="579120"/>
                  <a:pt x="108661" y="518004"/>
                  <a:pt x="102870" y="457200"/>
                </a:cubicBezTo>
                <a:cubicBezTo>
                  <a:pt x="101028" y="437860"/>
                  <a:pt x="98261" y="418240"/>
                  <a:pt x="91440" y="400050"/>
                </a:cubicBezTo>
                <a:cubicBezTo>
                  <a:pt x="86617" y="387188"/>
                  <a:pt x="75396" y="377687"/>
                  <a:pt x="68580" y="365760"/>
                </a:cubicBezTo>
                <a:cubicBezTo>
                  <a:pt x="60126" y="350966"/>
                  <a:pt x="53340" y="335280"/>
                  <a:pt x="45720" y="320040"/>
                </a:cubicBezTo>
                <a:cubicBezTo>
                  <a:pt x="49530" y="247650"/>
                  <a:pt x="50587" y="175062"/>
                  <a:pt x="57150" y="102870"/>
                </a:cubicBezTo>
                <a:cubicBezTo>
                  <a:pt x="58241" y="90871"/>
                  <a:pt x="62381" y="78911"/>
                  <a:pt x="68580" y="68580"/>
                </a:cubicBezTo>
                <a:cubicBezTo>
                  <a:pt x="74124" y="59339"/>
                  <a:pt x="40005" y="32385"/>
                  <a:pt x="45720" y="3429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794760" y="4800600"/>
            <a:ext cx="2714625" cy="88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485900" y="5840730"/>
            <a:ext cx="397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Votre avis sur la formation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460" y="2514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Attestation de fin de parcours délivré par le formateur.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800600"/>
            <a:ext cx="4800600" cy="200977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9281160" y="1497330"/>
            <a:ext cx="1543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0801350" y="1497330"/>
            <a:ext cx="45720" cy="299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7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2446" y="1130056"/>
            <a:ext cx="5533707" cy="1478570"/>
          </a:xfrm>
        </p:spPr>
        <p:txBody>
          <a:bodyPr/>
          <a:lstStyle/>
          <a:p>
            <a:r>
              <a:rPr lang="fr-FR" dirty="0"/>
              <a:t>Les obstacles a dépasser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23160" y="3115858"/>
            <a:ext cx="784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Enquête nationale PROFETIC/ Septembre 2015 / 5000 enseignants du 1</a:t>
            </a:r>
            <a:r>
              <a:rPr lang="fr-FR" baseline="30000" dirty="0"/>
              <a:t>er</a:t>
            </a:r>
            <a:r>
              <a:rPr lang="fr-FR" dirty="0"/>
              <a:t> degré.</a:t>
            </a:r>
          </a:p>
          <a:p>
            <a:endParaRPr lang="fr-FR" dirty="0"/>
          </a:p>
        </p:txBody>
      </p:sp>
      <p:pic>
        <p:nvPicPr>
          <p:cNvPr id="5" name="Imag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4747141"/>
            <a:ext cx="1028700" cy="13239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29400" y="5701784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Lien</a:t>
            </a:r>
          </a:p>
        </p:txBody>
      </p:sp>
    </p:spTree>
    <p:extLst>
      <p:ext uri="{BB962C8B-B14F-4D97-AF65-F5344CB8AC3E}">
        <p14:creationId xmlns:p14="http://schemas.microsoft.com/office/powerpoint/2010/main" val="2252496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2603817"/>
            <a:ext cx="9905999" cy="3541714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/>
              <a:t>Sensibiliser à la formation à distance.</a:t>
            </a:r>
          </a:p>
          <a:p>
            <a:pPr lvl="0"/>
            <a:r>
              <a:rPr lang="fr-FR" dirty="0"/>
              <a:t>Présenter les différents rôles et acteurs du dispositif. </a:t>
            </a:r>
          </a:p>
          <a:p>
            <a:r>
              <a:rPr lang="fr-FR" dirty="0"/>
              <a:t>Permettre à chacun de se positionner en fonction de ce qu'il souhaite faire dans le dispositif magistère.</a:t>
            </a:r>
          </a:p>
          <a:p>
            <a:endParaRPr lang="fr-FR" dirty="0"/>
          </a:p>
          <a:p>
            <a:r>
              <a:rPr lang="fr-FR" dirty="0"/>
              <a:t>Lien Magistère :  </a:t>
            </a:r>
            <a:r>
              <a:rPr lang="fr-FR" dirty="0">
                <a:hlinkClick r:id="rId2"/>
              </a:rPr>
              <a:t>https://magistere.education.fr/dgesco/course/view.php?id=163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56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95" y="0"/>
            <a:ext cx="9007793" cy="49106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65860" y="5023664"/>
            <a:ext cx="10207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(a) Les facteurs limitants ont été signalés en nombre… 8 d'entre eux sont pointés par plus d'un enseignant sur 2.</a:t>
            </a:r>
          </a:p>
          <a:p>
            <a:r>
              <a:rPr lang="fr-FR" dirty="0"/>
              <a:t>(b) Le matériel et les services associés (maintenance, assistance) constituent le 1er point d'achoppement.</a:t>
            </a:r>
          </a:p>
          <a:p>
            <a:r>
              <a:rPr lang="fr-FR" dirty="0"/>
              <a:t>(c) Par ailleurs, les effectifs en classe et une maitrise insuffisante due à un manque de formation n'incitent pas à développer les usages.</a:t>
            </a:r>
          </a:p>
          <a:p>
            <a:r>
              <a:rPr lang="fr-FR" dirty="0"/>
              <a:t>(d) Les craintes, les doutes sont peu mis en avant comme facteurs limitants</a:t>
            </a:r>
          </a:p>
        </p:txBody>
      </p:sp>
    </p:spTree>
    <p:extLst>
      <p:ext uri="{BB962C8B-B14F-4D97-AF65-F5344CB8AC3E}">
        <p14:creationId xmlns:p14="http://schemas.microsoft.com/office/powerpoint/2010/main" val="2055797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773" y="321338"/>
            <a:ext cx="7282497" cy="661642"/>
          </a:xfrm>
        </p:spPr>
        <p:txBody>
          <a:bodyPr/>
          <a:lstStyle/>
          <a:p>
            <a:r>
              <a:rPr lang="fr-FR" dirty="0"/>
              <a:t>Fin de l’animation pédagogique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00200" y="1280160"/>
            <a:ext cx="8092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Sources: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DGESCO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Enquête PROFETIC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dirty="0"/>
              <a:t>Intervenant: PEPIN Médéric (CPC NE)</a:t>
            </a:r>
          </a:p>
          <a:p>
            <a:endParaRPr lang="fr-FR" dirty="0"/>
          </a:p>
          <a:p>
            <a:r>
              <a:rPr lang="fr-FR" dirty="0"/>
              <a:t>Date: 15 novembre 2016</a:t>
            </a:r>
          </a:p>
          <a:p>
            <a:endParaRPr lang="fr-FR" dirty="0"/>
          </a:p>
          <a:p>
            <a:r>
              <a:rPr lang="fr-FR" dirty="0"/>
              <a:t>Lieu: Ecole BELLONY</a:t>
            </a:r>
          </a:p>
          <a:p>
            <a:endParaRPr lang="fr-FR" dirty="0"/>
          </a:p>
          <a:p>
            <a:r>
              <a:rPr lang="fr-FR" dirty="0"/>
              <a:t>Participants: 18 ( BELLONY/SAINT ANGE METHON/MOULIN A VENT/HONORIEN 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37835" y="5680710"/>
            <a:ext cx="520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CIRCONSCRIPTION DE REMIRE MONTJOLY MATOURY</a:t>
            </a:r>
          </a:p>
          <a:p>
            <a:pPr algn="ctr"/>
            <a:r>
              <a:rPr lang="fr-FR" dirty="0"/>
              <a:t>ANNEE SCOLAIRE 2016-2017</a:t>
            </a:r>
          </a:p>
        </p:txBody>
      </p:sp>
    </p:spTree>
    <p:extLst>
      <p:ext uri="{BB962C8B-B14F-4D97-AF65-F5344CB8AC3E}">
        <p14:creationId xmlns:p14="http://schemas.microsoft.com/office/powerpoint/2010/main" val="10292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058" y="0"/>
            <a:ext cx="4757085" cy="3566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52" y="3819680"/>
            <a:ext cx="3221072" cy="7742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822" y="5745212"/>
            <a:ext cx="2101867" cy="990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822" y="4899345"/>
            <a:ext cx="1388745" cy="4867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114550" cy="9048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69755"/>
            <a:ext cx="2709863" cy="21939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8789" y="51560"/>
            <a:ext cx="2144573" cy="8001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854441" y="973337"/>
            <a:ext cx="333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ENT : ESPACE NUMERIQUE DE TRAVAIL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5338" y="1433568"/>
            <a:ext cx="1928024" cy="40801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143418" y="2046868"/>
            <a:ext cx="59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TNI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1865" y="2446020"/>
            <a:ext cx="3002710" cy="13211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860625" y="3837450"/>
            <a:ext cx="13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SITE ECOLE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4738" y="3503951"/>
            <a:ext cx="2780689" cy="1528127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>
            <a:off x="4000500" y="2446020"/>
            <a:ext cx="459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283288" y="3135288"/>
            <a:ext cx="11430" cy="256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952725" y="2611408"/>
            <a:ext cx="377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0466" y="4821121"/>
            <a:ext cx="3113214" cy="192758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92" y="5194667"/>
            <a:ext cx="2019300" cy="56197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7420" y="4351657"/>
            <a:ext cx="2876550" cy="109537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0254615" y="5591907"/>
            <a:ext cx="53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LSU</a:t>
            </a:r>
          </a:p>
        </p:txBody>
      </p:sp>
    </p:spTree>
    <p:extLst>
      <p:ext uri="{BB962C8B-B14F-4D97-AF65-F5344CB8AC3E}">
        <p14:creationId xmlns:p14="http://schemas.microsoft.com/office/powerpoint/2010/main" val="75931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5645" y="1785231"/>
            <a:ext cx="2516187" cy="1478570"/>
          </a:xfrm>
        </p:spPr>
        <p:txBody>
          <a:bodyPr/>
          <a:lstStyle/>
          <a:p>
            <a:r>
              <a:rPr lang="fr-FR" dirty="0"/>
              <a:t>MAGISTERE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0080" y="1138900"/>
            <a:ext cx="208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 CONNECTER </a:t>
            </a:r>
          </a:p>
          <a:p>
            <a:pPr algn="ctr"/>
            <a:r>
              <a:rPr lang="fr-FR" dirty="0"/>
              <a:t>D5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46414" y="418445"/>
            <a:ext cx="29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PRESENTATION DES DIFFERENTS PARCOURS</a:t>
            </a:r>
          </a:p>
          <a:p>
            <a:pPr algn="ctr"/>
            <a:r>
              <a:rPr lang="fr-FR" dirty="0"/>
              <a:t>D6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20624" y="1000400"/>
            <a:ext cx="235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VUE D’ENSEMBLE D’UNE INTERFACE</a:t>
            </a:r>
          </a:p>
          <a:p>
            <a:pPr algn="ctr"/>
            <a:r>
              <a:rPr lang="fr-FR" dirty="0"/>
              <a:t>D7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3126" y="2828032"/>
            <a:ext cx="296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PRESENTATION DETAILLEE D’UN PARCOURS</a:t>
            </a:r>
          </a:p>
          <a:p>
            <a:pPr algn="ctr"/>
            <a:r>
              <a:rPr lang="fr-FR" dirty="0"/>
              <a:t>D8 / D9/ D10/D11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65010" y="4670626"/>
            <a:ext cx="310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DIFFERENTS OUTILS DE MAGISTERE</a:t>
            </a:r>
          </a:p>
          <a:p>
            <a:pPr algn="ctr"/>
            <a:r>
              <a:rPr lang="fr-FR" dirty="0"/>
              <a:t>D12/D13/D14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118795" y="26174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REGROUPEMENTS</a:t>
            </a:r>
          </a:p>
          <a:p>
            <a:pPr algn="ctr"/>
            <a:r>
              <a:rPr lang="fr-FR" dirty="0"/>
              <a:t>D15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33070" y="3629442"/>
            <a:ext cx="2914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REINVESTISSEMENT DE LA FORMATION /PRATIQUE DE CLASSE</a:t>
            </a:r>
          </a:p>
          <a:p>
            <a:pPr algn="ctr"/>
            <a:r>
              <a:rPr lang="fr-FR" dirty="0"/>
              <a:t>D16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67636" y="4321008"/>
            <a:ext cx="186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RETOUR REFLEXIF</a:t>
            </a:r>
          </a:p>
          <a:p>
            <a:pPr algn="ctr"/>
            <a:r>
              <a:rPr lang="fr-FR" dirty="0"/>
              <a:t>D17/D18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10" y="2476917"/>
            <a:ext cx="2324100" cy="115252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490395" y="6074799"/>
            <a:ext cx="256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OBSTACLES A EVITER</a:t>
            </a:r>
          </a:p>
          <a:p>
            <a:pPr algn="ctr"/>
            <a:r>
              <a:rPr lang="fr-FR" dirty="0"/>
              <a:t>D19 / D20</a:t>
            </a:r>
          </a:p>
        </p:txBody>
      </p:sp>
      <p:cxnSp>
        <p:nvCxnSpPr>
          <p:cNvPr id="15" name="Connecteur droit avec flèche 14"/>
          <p:cNvCxnSpPr>
            <a:endCxn id="5" idx="2"/>
          </p:cNvCxnSpPr>
          <p:nvPr/>
        </p:nvCxnSpPr>
        <p:spPr>
          <a:xfrm flipV="1">
            <a:off x="5803738" y="1341775"/>
            <a:ext cx="1" cy="58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289451" y="1785231"/>
            <a:ext cx="1056963" cy="11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3233496" y="3263801"/>
            <a:ext cx="95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474720" y="3629442"/>
            <a:ext cx="871694" cy="496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727060" y="3794760"/>
            <a:ext cx="76678" cy="62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7261064" y="1818852"/>
            <a:ext cx="959560" cy="1121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7310714" y="3065801"/>
            <a:ext cx="808081" cy="2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280428" y="3306276"/>
            <a:ext cx="752642" cy="64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6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3464877" cy="1478570"/>
          </a:xfrm>
        </p:spPr>
        <p:txBody>
          <a:bodyPr/>
          <a:lstStyle/>
          <a:p>
            <a:r>
              <a:rPr lang="fr-FR" dirty="0"/>
              <a:t>Se connecter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410" y="0"/>
            <a:ext cx="4865370" cy="326187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4710"/>
            <a:ext cx="9669780" cy="34598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010" y="2468880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Lien:  https://extranet.ac-guyane.fr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73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9993" y="0"/>
            <a:ext cx="5350827" cy="947392"/>
          </a:xfrm>
        </p:spPr>
        <p:txBody>
          <a:bodyPr/>
          <a:lstStyle/>
          <a:p>
            <a:r>
              <a:rPr lang="fr-FR" dirty="0"/>
              <a:t>Les différents parcours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052" y="1431607"/>
            <a:ext cx="8524875" cy="534352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 flipV="1">
            <a:off x="1209993" y="3051810"/>
            <a:ext cx="1115059" cy="2286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209993" y="3051810"/>
            <a:ext cx="0" cy="193167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209993" y="4983480"/>
            <a:ext cx="1716087" cy="41148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960370" y="5383530"/>
            <a:ext cx="3966210" cy="3086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926080" y="5394960"/>
            <a:ext cx="1115058" cy="4229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 : forme 14"/>
          <p:cNvSpPr/>
          <p:nvPr/>
        </p:nvSpPr>
        <p:spPr>
          <a:xfrm>
            <a:off x="4086884" y="2170345"/>
            <a:ext cx="5114266" cy="710015"/>
          </a:xfrm>
          <a:custGeom>
            <a:avLst/>
            <a:gdLst>
              <a:gd name="connsiteX0" fmla="*/ 16486 w 5114266"/>
              <a:gd name="connsiteY0" fmla="*/ 195665 h 710015"/>
              <a:gd name="connsiteX1" fmla="*/ 73636 w 5114266"/>
              <a:gd name="connsiteY1" fmla="*/ 172805 h 710015"/>
              <a:gd name="connsiteX2" fmla="*/ 107926 w 5114266"/>
              <a:gd name="connsiteY2" fmla="*/ 161375 h 710015"/>
              <a:gd name="connsiteX3" fmla="*/ 245086 w 5114266"/>
              <a:gd name="connsiteY3" fmla="*/ 149945 h 710015"/>
              <a:gd name="connsiteX4" fmla="*/ 782296 w 5114266"/>
              <a:gd name="connsiteY4" fmla="*/ 138515 h 710015"/>
              <a:gd name="connsiteX5" fmla="*/ 930886 w 5114266"/>
              <a:gd name="connsiteY5" fmla="*/ 115655 h 710015"/>
              <a:gd name="connsiteX6" fmla="*/ 976606 w 5114266"/>
              <a:gd name="connsiteY6" fmla="*/ 104225 h 710015"/>
              <a:gd name="connsiteX7" fmla="*/ 1045186 w 5114266"/>
              <a:gd name="connsiteY7" fmla="*/ 92795 h 710015"/>
              <a:gd name="connsiteX8" fmla="*/ 1102336 w 5114266"/>
              <a:gd name="connsiteY8" fmla="*/ 81365 h 710015"/>
              <a:gd name="connsiteX9" fmla="*/ 1925296 w 5114266"/>
              <a:gd name="connsiteY9" fmla="*/ 58505 h 710015"/>
              <a:gd name="connsiteX10" fmla="*/ 3319756 w 5114266"/>
              <a:gd name="connsiteY10" fmla="*/ 58505 h 710015"/>
              <a:gd name="connsiteX11" fmla="*/ 3376906 w 5114266"/>
              <a:gd name="connsiteY11" fmla="*/ 69935 h 710015"/>
              <a:gd name="connsiteX12" fmla="*/ 4771366 w 5114266"/>
              <a:gd name="connsiteY12" fmla="*/ 92795 h 710015"/>
              <a:gd name="connsiteX13" fmla="*/ 4839946 w 5114266"/>
              <a:gd name="connsiteY13" fmla="*/ 115655 h 710015"/>
              <a:gd name="connsiteX14" fmla="*/ 4874236 w 5114266"/>
              <a:gd name="connsiteY14" fmla="*/ 127085 h 710015"/>
              <a:gd name="connsiteX15" fmla="*/ 4919956 w 5114266"/>
              <a:gd name="connsiteY15" fmla="*/ 138515 h 710015"/>
              <a:gd name="connsiteX16" fmla="*/ 4988536 w 5114266"/>
              <a:gd name="connsiteY16" fmla="*/ 161375 h 710015"/>
              <a:gd name="connsiteX17" fmla="*/ 5057116 w 5114266"/>
              <a:gd name="connsiteY17" fmla="*/ 195665 h 710015"/>
              <a:gd name="connsiteX18" fmla="*/ 5091406 w 5114266"/>
              <a:gd name="connsiteY18" fmla="*/ 229955 h 710015"/>
              <a:gd name="connsiteX19" fmla="*/ 5114266 w 5114266"/>
              <a:gd name="connsiteY19" fmla="*/ 298535 h 710015"/>
              <a:gd name="connsiteX20" fmla="*/ 5091406 w 5114266"/>
              <a:gd name="connsiteY20" fmla="*/ 378545 h 710015"/>
              <a:gd name="connsiteX21" fmla="*/ 5057116 w 5114266"/>
              <a:gd name="connsiteY21" fmla="*/ 401405 h 710015"/>
              <a:gd name="connsiteX22" fmla="*/ 4942816 w 5114266"/>
              <a:gd name="connsiteY22" fmla="*/ 481415 h 710015"/>
              <a:gd name="connsiteX23" fmla="*/ 4862806 w 5114266"/>
              <a:gd name="connsiteY23" fmla="*/ 504275 h 710015"/>
              <a:gd name="connsiteX24" fmla="*/ 4771366 w 5114266"/>
              <a:gd name="connsiteY24" fmla="*/ 538565 h 710015"/>
              <a:gd name="connsiteX25" fmla="*/ 4679926 w 5114266"/>
              <a:gd name="connsiteY25" fmla="*/ 561425 h 710015"/>
              <a:gd name="connsiteX26" fmla="*/ 4645636 w 5114266"/>
              <a:gd name="connsiteY26" fmla="*/ 572855 h 710015"/>
              <a:gd name="connsiteX27" fmla="*/ 4497046 w 5114266"/>
              <a:gd name="connsiteY27" fmla="*/ 595715 h 710015"/>
              <a:gd name="connsiteX28" fmla="*/ 4359886 w 5114266"/>
              <a:gd name="connsiteY28" fmla="*/ 618575 h 710015"/>
              <a:gd name="connsiteX29" fmla="*/ 4268446 w 5114266"/>
              <a:gd name="connsiteY29" fmla="*/ 630005 h 710015"/>
              <a:gd name="connsiteX30" fmla="*/ 4211296 w 5114266"/>
              <a:gd name="connsiteY30" fmla="*/ 641435 h 710015"/>
              <a:gd name="connsiteX31" fmla="*/ 4119856 w 5114266"/>
              <a:gd name="connsiteY31" fmla="*/ 652865 h 710015"/>
              <a:gd name="connsiteX32" fmla="*/ 3948406 w 5114266"/>
              <a:gd name="connsiteY32" fmla="*/ 675725 h 710015"/>
              <a:gd name="connsiteX33" fmla="*/ 3616936 w 5114266"/>
              <a:gd name="connsiteY33" fmla="*/ 698585 h 710015"/>
              <a:gd name="connsiteX34" fmla="*/ 3285466 w 5114266"/>
              <a:gd name="connsiteY34" fmla="*/ 710015 h 710015"/>
              <a:gd name="connsiteX35" fmla="*/ 576556 w 5114266"/>
              <a:gd name="connsiteY35" fmla="*/ 698585 h 710015"/>
              <a:gd name="connsiteX36" fmla="*/ 359386 w 5114266"/>
              <a:gd name="connsiteY36" fmla="*/ 664295 h 710015"/>
              <a:gd name="connsiteX37" fmla="*/ 313666 w 5114266"/>
              <a:gd name="connsiteY37" fmla="*/ 652865 h 710015"/>
              <a:gd name="connsiteX38" fmla="*/ 279376 w 5114266"/>
              <a:gd name="connsiteY38" fmla="*/ 641435 h 710015"/>
              <a:gd name="connsiteX39" fmla="*/ 130786 w 5114266"/>
              <a:gd name="connsiteY39" fmla="*/ 630005 h 710015"/>
              <a:gd name="connsiteX40" fmla="*/ 50776 w 5114266"/>
              <a:gd name="connsiteY40" fmla="*/ 595715 h 710015"/>
              <a:gd name="connsiteX41" fmla="*/ 39346 w 5114266"/>
              <a:gd name="connsiteY41" fmla="*/ 561425 h 710015"/>
              <a:gd name="connsiteX42" fmla="*/ 16486 w 5114266"/>
              <a:gd name="connsiteY42" fmla="*/ 527135 h 710015"/>
              <a:gd name="connsiteX43" fmla="*/ 16486 w 5114266"/>
              <a:gd name="connsiteY43" fmla="*/ 275675 h 710015"/>
              <a:gd name="connsiteX44" fmla="*/ 62206 w 5114266"/>
              <a:gd name="connsiteY44" fmla="*/ 207095 h 710015"/>
              <a:gd name="connsiteX45" fmla="*/ 16486 w 5114266"/>
              <a:gd name="connsiteY45" fmla="*/ 195665 h 7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14266" h="710015">
                <a:moveTo>
                  <a:pt x="16486" y="195665"/>
                </a:moveTo>
                <a:cubicBezTo>
                  <a:pt x="18391" y="189950"/>
                  <a:pt x="54425" y="180009"/>
                  <a:pt x="73636" y="172805"/>
                </a:cubicBezTo>
                <a:cubicBezTo>
                  <a:pt x="84917" y="168575"/>
                  <a:pt x="95983" y="162967"/>
                  <a:pt x="107926" y="161375"/>
                </a:cubicBezTo>
                <a:cubicBezTo>
                  <a:pt x="153402" y="155312"/>
                  <a:pt x="199234" y="151499"/>
                  <a:pt x="245086" y="149945"/>
                </a:cubicBezTo>
                <a:cubicBezTo>
                  <a:pt x="424094" y="143877"/>
                  <a:pt x="603226" y="142325"/>
                  <a:pt x="782296" y="138515"/>
                </a:cubicBezTo>
                <a:cubicBezTo>
                  <a:pt x="957096" y="103555"/>
                  <a:pt x="681772" y="157174"/>
                  <a:pt x="930886" y="115655"/>
                </a:cubicBezTo>
                <a:cubicBezTo>
                  <a:pt x="946381" y="113072"/>
                  <a:pt x="961202" y="107306"/>
                  <a:pt x="976606" y="104225"/>
                </a:cubicBezTo>
                <a:cubicBezTo>
                  <a:pt x="999331" y="99680"/>
                  <a:pt x="1022384" y="96941"/>
                  <a:pt x="1045186" y="92795"/>
                </a:cubicBezTo>
                <a:cubicBezTo>
                  <a:pt x="1064300" y="89320"/>
                  <a:pt x="1083042" y="83635"/>
                  <a:pt x="1102336" y="81365"/>
                </a:cubicBezTo>
                <a:cubicBezTo>
                  <a:pt x="1343308" y="53015"/>
                  <a:pt x="1811717" y="60398"/>
                  <a:pt x="1925296" y="58505"/>
                </a:cubicBezTo>
                <a:cubicBezTo>
                  <a:pt x="2405794" y="-61620"/>
                  <a:pt x="1995205" y="36968"/>
                  <a:pt x="3319756" y="58505"/>
                </a:cubicBezTo>
                <a:cubicBezTo>
                  <a:pt x="3339181" y="58821"/>
                  <a:pt x="3357493" y="69202"/>
                  <a:pt x="3376906" y="69935"/>
                </a:cubicBezTo>
                <a:cubicBezTo>
                  <a:pt x="3627891" y="79406"/>
                  <a:pt x="4636019" y="90966"/>
                  <a:pt x="4771366" y="92795"/>
                </a:cubicBezTo>
                <a:lnTo>
                  <a:pt x="4839946" y="115655"/>
                </a:lnTo>
                <a:cubicBezTo>
                  <a:pt x="4851376" y="119465"/>
                  <a:pt x="4862547" y="124163"/>
                  <a:pt x="4874236" y="127085"/>
                </a:cubicBezTo>
                <a:cubicBezTo>
                  <a:pt x="4889476" y="130895"/>
                  <a:pt x="4904909" y="134001"/>
                  <a:pt x="4919956" y="138515"/>
                </a:cubicBezTo>
                <a:cubicBezTo>
                  <a:pt x="4943036" y="145439"/>
                  <a:pt x="4968486" y="148009"/>
                  <a:pt x="4988536" y="161375"/>
                </a:cubicBezTo>
                <a:cubicBezTo>
                  <a:pt x="5032851" y="190918"/>
                  <a:pt x="5009794" y="179891"/>
                  <a:pt x="5057116" y="195665"/>
                </a:cubicBezTo>
                <a:cubicBezTo>
                  <a:pt x="5068546" y="207095"/>
                  <a:pt x="5083556" y="215825"/>
                  <a:pt x="5091406" y="229955"/>
                </a:cubicBezTo>
                <a:cubicBezTo>
                  <a:pt x="5103108" y="251019"/>
                  <a:pt x="5114266" y="298535"/>
                  <a:pt x="5114266" y="298535"/>
                </a:cubicBezTo>
                <a:cubicBezTo>
                  <a:pt x="5113519" y="301522"/>
                  <a:pt x="5097369" y="371092"/>
                  <a:pt x="5091406" y="378545"/>
                </a:cubicBezTo>
                <a:cubicBezTo>
                  <a:pt x="5082824" y="389272"/>
                  <a:pt x="5068294" y="393420"/>
                  <a:pt x="5057116" y="401405"/>
                </a:cubicBezTo>
                <a:cubicBezTo>
                  <a:pt x="5034294" y="417706"/>
                  <a:pt x="4962523" y="474846"/>
                  <a:pt x="4942816" y="481415"/>
                </a:cubicBezTo>
                <a:cubicBezTo>
                  <a:pt x="4860600" y="508820"/>
                  <a:pt x="4963271" y="475571"/>
                  <a:pt x="4862806" y="504275"/>
                </a:cubicBezTo>
                <a:cubicBezTo>
                  <a:pt x="4756980" y="534511"/>
                  <a:pt x="4928378" y="490254"/>
                  <a:pt x="4771366" y="538565"/>
                </a:cubicBezTo>
                <a:cubicBezTo>
                  <a:pt x="4741337" y="547805"/>
                  <a:pt x="4709732" y="551490"/>
                  <a:pt x="4679926" y="561425"/>
                </a:cubicBezTo>
                <a:cubicBezTo>
                  <a:pt x="4668496" y="565235"/>
                  <a:pt x="4657325" y="569933"/>
                  <a:pt x="4645636" y="572855"/>
                </a:cubicBezTo>
                <a:cubicBezTo>
                  <a:pt x="4584495" y="588140"/>
                  <a:pt x="4566449" y="585305"/>
                  <a:pt x="4497046" y="595715"/>
                </a:cubicBezTo>
                <a:cubicBezTo>
                  <a:pt x="4451208" y="602591"/>
                  <a:pt x="4405724" y="611699"/>
                  <a:pt x="4359886" y="618575"/>
                </a:cubicBezTo>
                <a:cubicBezTo>
                  <a:pt x="4329509" y="623132"/>
                  <a:pt x="4298806" y="625334"/>
                  <a:pt x="4268446" y="630005"/>
                </a:cubicBezTo>
                <a:cubicBezTo>
                  <a:pt x="4249245" y="632959"/>
                  <a:pt x="4230497" y="638481"/>
                  <a:pt x="4211296" y="641435"/>
                </a:cubicBezTo>
                <a:cubicBezTo>
                  <a:pt x="4180936" y="646106"/>
                  <a:pt x="4150216" y="648194"/>
                  <a:pt x="4119856" y="652865"/>
                </a:cubicBezTo>
                <a:cubicBezTo>
                  <a:pt x="3988682" y="673046"/>
                  <a:pt x="4153932" y="659915"/>
                  <a:pt x="3948406" y="675725"/>
                </a:cubicBezTo>
                <a:lnTo>
                  <a:pt x="3616936" y="698585"/>
                </a:lnTo>
                <a:cubicBezTo>
                  <a:pt x="3506528" y="704296"/>
                  <a:pt x="3395956" y="706205"/>
                  <a:pt x="3285466" y="710015"/>
                </a:cubicBezTo>
                <a:lnTo>
                  <a:pt x="576556" y="698585"/>
                </a:lnTo>
                <a:cubicBezTo>
                  <a:pt x="473304" y="697752"/>
                  <a:pt x="451511" y="687326"/>
                  <a:pt x="359386" y="664295"/>
                </a:cubicBezTo>
                <a:cubicBezTo>
                  <a:pt x="344146" y="660485"/>
                  <a:pt x="328569" y="657833"/>
                  <a:pt x="313666" y="652865"/>
                </a:cubicBezTo>
                <a:cubicBezTo>
                  <a:pt x="302236" y="649055"/>
                  <a:pt x="291331" y="642929"/>
                  <a:pt x="279376" y="641435"/>
                </a:cubicBezTo>
                <a:cubicBezTo>
                  <a:pt x="230083" y="635273"/>
                  <a:pt x="180316" y="633815"/>
                  <a:pt x="130786" y="630005"/>
                </a:cubicBezTo>
                <a:cubicBezTo>
                  <a:pt x="110293" y="623174"/>
                  <a:pt x="64900" y="609839"/>
                  <a:pt x="50776" y="595715"/>
                </a:cubicBezTo>
                <a:cubicBezTo>
                  <a:pt x="42257" y="587196"/>
                  <a:pt x="44734" y="572201"/>
                  <a:pt x="39346" y="561425"/>
                </a:cubicBezTo>
                <a:cubicBezTo>
                  <a:pt x="33203" y="549138"/>
                  <a:pt x="24106" y="538565"/>
                  <a:pt x="16486" y="527135"/>
                </a:cubicBezTo>
                <a:cubicBezTo>
                  <a:pt x="464" y="431002"/>
                  <a:pt x="-10751" y="395517"/>
                  <a:pt x="16486" y="275675"/>
                </a:cubicBezTo>
                <a:cubicBezTo>
                  <a:pt x="22575" y="248884"/>
                  <a:pt x="62206" y="207095"/>
                  <a:pt x="62206" y="207095"/>
                </a:cubicBezTo>
                <a:cubicBezTo>
                  <a:pt x="49571" y="169191"/>
                  <a:pt x="14581" y="201380"/>
                  <a:pt x="16486" y="19566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5429250" y="1108710"/>
            <a:ext cx="1737360" cy="124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338060" y="160020"/>
            <a:ext cx="351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CPD: GNOCCHI Jean-Luc</a:t>
            </a:r>
          </a:p>
          <a:p>
            <a:r>
              <a:rPr lang="fr-FR" dirty="0"/>
              <a:t>CPC: Numérique éducatif</a:t>
            </a:r>
          </a:p>
          <a:p>
            <a:r>
              <a:rPr lang="fr-FR" dirty="0"/>
              <a:t>GFA Guyane ( PEMF/CPC / ESPE )</a:t>
            </a:r>
          </a:p>
          <a:p>
            <a:r>
              <a:rPr lang="fr-FR" dirty="0"/>
              <a:t>Supervision IEN</a:t>
            </a:r>
          </a:p>
        </p:txBody>
      </p:sp>
      <p:sp>
        <p:nvSpPr>
          <p:cNvPr id="20" name="Forme libre : forme 19"/>
          <p:cNvSpPr/>
          <p:nvPr/>
        </p:nvSpPr>
        <p:spPr>
          <a:xfrm>
            <a:off x="7166610" y="137160"/>
            <a:ext cx="3680460" cy="1211580"/>
          </a:xfrm>
          <a:custGeom>
            <a:avLst/>
            <a:gdLst>
              <a:gd name="connsiteX0" fmla="*/ 160020 w 3680460"/>
              <a:gd name="connsiteY0" fmla="*/ 68580 h 1211580"/>
              <a:gd name="connsiteX1" fmla="*/ 251460 w 3680460"/>
              <a:gd name="connsiteY1" fmla="*/ 22860 h 1211580"/>
              <a:gd name="connsiteX2" fmla="*/ 594360 w 3680460"/>
              <a:gd name="connsiteY2" fmla="*/ 0 h 1211580"/>
              <a:gd name="connsiteX3" fmla="*/ 1325880 w 3680460"/>
              <a:gd name="connsiteY3" fmla="*/ 11430 h 1211580"/>
              <a:gd name="connsiteX4" fmla="*/ 1508760 w 3680460"/>
              <a:gd name="connsiteY4" fmla="*/ 34290 h 1211580"/>
              <a:gd name="connsiteX5" fmla="*/ 1668780 w 3680460"/>
              <a:gd name="connsiteY5" fmla="*/ 45720 h 1211580"/>
              <a:gd name="connsiteX6" fmla="*/ 2857500 w 3680460"/>
              <a:gd name="connsiteY6" fmla="*/ 68580 h 1211580"/>
              <a:gd name="connsiteX7" fmla="*/ 2948940 w 3680460"/>
              <a:gd name="connsiteY7" fmla="*/ 91440 h 1211580"/>
              <a:gd name="connsiteX8" fmla="*/ 2983230 w 3680460"/>
              <a:gd name="connsiteY8" fmla="*/ 114300 h 1211580"/>
              <a:gd name="connsiteX9" fmla="*/ 3017520 w 3680460"/>
              <a:gd name="connsiteY9" fmla="*/ 125730 h 1211580"/>
              <a:gd name="connsiteX10" fmla="*/ 3120390 w 3680460"/>
              <a:gd name="connsiteY10" fmla="*/ 148590 h 1211580"/>
              <a:gd name="connsiteX11" fmla="*/ 3154680 w 3680460"/>
              <a:gd name="connsiteY11" fmla="*/ 160020 h 1211580"/>
              <a:gd name="connsiteX12" fmla="*/ 3406140 w 3680460"/>
              <a:gd name="connsiteY12" fmla="*/ 171450 h 1211580"/>
              <a:gd name="connsiteX13" fmla="*/ 3486150 w 3680460"/>
              <a:gd name="connsiteY13" fmla="*/ 194310 h 1211580"/>
              <a:gd name="connsiteX14" fmla="*/ 3623310 w 3680460"/>
              <a:gd name="connsiteY14" fmla="*/ 240030 h 1211580"/>
              <a:gd name="connsiteX15" fmla="*/ 3634740 w 3680460"/>
              <a:gd name="connsiteY15" fmla="*/ 308610 h 1211580"/>
              <a:gd name="connsiteX16" fmla="*/ 3657600 w 3680460"/>
              <a:gd name="connsiteY16" fmla="*/ 457200 h 1211580"/>
              <a:gd name="connsiteX17" fmla="*/ 3669030 w 3680460"/>
              <a:gd name="connsiteY17" fmla="*/ 571500 h 1211580"/>
              <a:gd name="connsiteX18" fmla="*/ 3680460 w 3680460"/>
              <a:gd name="connsiteY18" fmla="*/ 628650 h 1211580"/>
              <a:gd name="connsiteX19" fmla="*/ 3669030 w 3680460"/>
              <a:gd name="connsiteY19" fmla="*/ 982980 h 1211580"/>
              <a:gd name="connsiteX20" fmla="*/ 3611880 w 3680460"/>
              <a:gd name="connsiteY20" fmla="*/ 1074420 h 1211580"/>
              <a:gd name="connsiteX21" fmla="*/ 3474720 w 3680460"/>
              <a:gd name="connsiteY21" fmla="*/ 1143000 h 1211580"/>
              <a:gd name="connsiteX22" fmla="*/ 3063240 w 3680460"/>
              <a:gd name="connsiteY22" fmla="*/ 1165860 h 1211580"/>
              <a:gd name="connsiteX23" fmla="*/ 2560320 w 3680460"/>
              <a:gd name="connsiteY23" fmla="*/ 1188720 h 1211580"/>
              <a:gd name="connsiteX24" fmla="*/ 2068830 w 3680460"/>
              <a:gd name="connsiteY24" fmla="*/ 1177290 h 1211580"/>
              <a:gd name="connsiteX25" fmla="*/ 1920240 w 3680460"/>
              <a:gd name="connsiteY25" fmla="*/ 1165860 h 1211580"/>
              <a:gd name="connsiteX26" fmla="*/ 1577340 w 3680460"/>
              <a:gd name="connsiteY26" fmla="*/ 1177290 h 1211580"/>
              <a:gd name="connsiteX27" fmla="*/ 1485900 w 3680460"/>
              <a:gd name="connsiteY27" fmla="*/ 1188720 h 1211580"/>
              <a:gd name="connsiteX28" fmla="*/ 1428750 w 3680460"/>
              <a:gd name="connsiteY28" fmla="*/ 1200150 h 1211580"/>
              <a:gd name="connsiteX29" fmla="*/ 548640 w 3680460"/>
              <a:gd name="connsiteY29" fmla="*/ 1211580 h 1211580"/>
              <a:gd name="connsiteX30" fmla="*/ 365760 w 3680460"/>
              <a:gd name="connsiteY30" fmla="*/ 1200150 h 1211580"/>
              <a:gd name="connsiteX31" fmla="*/ 251460 w 3680460"/>
              <a:gd name="connsiteY31" fmla="*/ 1154430 h 1211580"/>
              <a:gd name="connsiteX32" fmla="*/ 194310 w 3680460"/>
              <a:gd name="connsiteY32" fmla="*/ 1143000 h 1211580"/>
              <a:gd name="connsiteX33" fmla="*/ 171450 w 3680460"/>
              <a:gd name="connsiteY33" fmla="*/ 1108710 h 1211580"/>
              <a:gd name="connsiteX34" fmla="*/ 102870 w 3680460"/>
              <a:gd name="connsiteY34" fmla="*/ 1062990 h 1211580"/>
              <a:gd name="connsiteX35" fmla="*/ 80010 w 3680460"/>
              <a:gd name="connsiteY35" fmla="*/ 1028700 h 1211580"/>
              <a:gd name="connsiteX36" fmla="*/ 45720 w 3680460"/>
              <a:gd name="connsiteY36" fmla="*/ 994410 h 1211580"/>
              <a:gd name="connsiteX37" fmla="*/ 22860 w 3680460"/>
              <a:gd name="connsiteY37" fmla="*/ 925830 h 1211580"/>
              <a:gd name="connsiteX38" fmla="*/ 0 w 3680460"/>
              <a:gd name="connsiteY38" fmla="*/ 845820 h 1211580"/>
              <a:gd name="connsiteX39" fmla="*/ 11430 w 3680460"/>
              <a:gd name="connsiteY39" fmla="*/ 582930 h 1211580"/>
              <a:gd name="connsiteX40" fmla="*/ 22860 w 3680460"/>
              <a:gd name="connsiteY40" fmla="*/ 548640 h 1211580"/>
              <a:gd name="connsiteX41" fmla="*/ 34290 w 3680460"/>
              <a:gd name="connsiteY41" fmla="*/ 502920 h 1211580"/>
              <a:gd name="connsiteX42" fmla="*/ 57150 w 3680460"/>
              <a:gd name="connsiteY42" fmla="*/ 468630 h 1211580"/>
              <a:gd name="connsiteX43" fmla="*/ 68580 w 3680460"/>
              <a:gd name="connsiteY43" fmla="*/ 434340 h 1211580"/>
              <a:gd name="connsiteX44" fmla="*/ 91440 w 3680460"/>
              <a:gd name="connsiteY44" fmla="*/ 354330 h 1211580"/>
              <a:gd name="connsiteX45" fmla="*/ 114300 w 3680460"/>
              <a:gd name="connsiteY45" fmla="*/ 240030 h 1211580"/>
              <a:gd name="connsiteX46" fmla="*/ 148590 w 3680460"/>
              <a:gd name="connsiteY46" fmla="*/ 171450 h 1211580"/>
              <a:gd name="connsiteX47" fmla="*/ 171450 w 3680460"/>
              <a:gd name="connsiteY47" fmla="*/ 125730 h 1211580"/>
              <a:gd name="connsiteX48" fmla="*/ 160020 w 3680460"/>
              <a:gd name="connsiteY48" fmla="*/ 6858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80460" h="1211580">
                <a:moveTo>
                  <a:pt x="160020" y="68580"/>
                </a:moveTo>
                <a:cubicBezTo>
                  <a:pt x="173355" y="51435"/>
                  <a:pt x="222459" y="25496"/>
                  <a:pt x="251460" y="22860"/>
                </a:cubicBezTo>
                <a:cubicBezTo>
                  <a:pt x="365543" y="12489"/>
                  <a:pt x="594360" y="0"/>
                  <a:pt x="594360" y="0"/>
                </a:cubicBezTo>
                <a:lnTo>
                  <a:pt x="1325880" y="11430"/>
                </a:lnTo>
                <a:cubicBezTo>
                  <a:pt x="1609340" y="18989"/>
                  <a:pt x="1346461" y="17206"/>
                  <a:pt x="1508760" y="34290"/>
                </a:cubicBezTo>
                <a:cubicBezTo>
                  <a:pt x="1561942" y="39888"/>
                  <a:pt x="1615321" y="44361"/>
                  <a:pt x="1668780" y="45720"/>
                </a:cubicBezTo>
                <a:lnTo>
                  <a:pt x="2857500" y="68580"/>
                </a:lnTo>
                <a:cubicBezTo>
                  <a:pt x="2879237" y="72927"/>
                  <a:pt x="2925509" y="79724"/>
                  <a:pt x="2948940" y="91440"/>
                </a:cubicBezTo>
                <a:cubicBezTo>
                  <a:pt x="2961227" y="97583"/>
                  <a:pt x="2970943" y="108157"/>
                  <a:pt x="2983230" y="114300"/>
                </a:cubicBezTo>
                <a:cubicBezTo>
                  <a:pt x="2994006" y="119688"/>
                  <a:pt x="3005935" y="122420"/>
                  <a:pt x="3017520" y="125730"/>
                </a:cubicBezTo>
                <a:cubicBezTo>
                  <a:pt x="3099655" y="149197"/>
                  <a:pt x="3026110" y="125020"/>
                  <a:pt x="3120390" y="148590"/>
                </a:cubicBezTo>
                <a:cubicBezTo>
                  <a:pt x="3132079" y="151512"/>
                  <a:pt x="3142670" y="159059"/>
                  <a:pt x="3154680" y="160020"/>
                </a:cubicBezTo>
                <a:cubicBezTo>
                  <a:pt x="3238319" y="166711"/>
                  <a:pt x="3322320" y="167640"/>
                  <a:pt x="3406140" y="171450"/>
                </a:cubicBezTo>
                <a:cubicBezTo>
                  <a:pt x="3432810" y="179070"/>
                  <a:pt x="3458835" y="189490"/>
                  <a:pt x="3486150" y="194310"/>
                </a:cubicBezTo>
                <a:cubicBezTo>
                  <a:pt x="3621513" y="218198"/>
                  <a:pt x="3576558" y="169902"/>
                  <a:pt x="3623310" y="240030"/>
                </a:cubicBezTo>
                <a:cubicBezTo>
                  <a:pt x="3627120" y="262890"/>
                  <a:pt x="3631865" y="285614"/>
                  <a:pt x="3634740" y="308610"/>
                </a:cubicBezTo>
                <a:cubicBezTo>
                  <a:pt x="3652420" y="450053"/>
                  <a:pt x="3632472" y="381816"/>
                  <a:pt x="3657600" y="457200"/>
                </a:cubicBezTo>
                <a:cubicBezTo>
                  <a:pt x="3661410" y="495300"/>
                  <a:pt x="3663969" y="533546"/>
                  <a:pt x="3669030" y="571500"/>
                </a:cubicBezTo>
                <a:cubicBezTo>
                  <a:pt x="3671598" y="590757"/>
                  <a:pt x="3680460" y="609223"/>
                  <a:pt x="3680460" y="628650"/>
                </a:cubicBezTo>
                <a:cubicBezTo>
                  <a:pt x="3680460" y="746821"/>
                  <a:pt x="3679122" y="865240"/>
                  <a:pt x="3669030" y="982980"/>
                </a:cubicBezTo>
                <a:cubicBezTo>
                  <a:pt x="3667437" y="1001567"/>
                  <a:pt x="3623091" y="1064454"/>
                  <a:pt x="3611880" y="1074420"/>
                </a:cubicBezTo>
                <a:cubicBezTo>
                  <a:pt x="3568153" y="1113288"/>
                  <a:pt x="3529982" y="1129185"/>
                  <a:pt x="3474720" y="1143000"/>
                </a:cubicBezTo>
                <a:cubicBezTo>
                  <a:pt x="3310190" y="1184132"/>
                  <a:pt x="3448369" y="1153022"/>
                  <a:pt x="3063240" y="1165860"/>
                </a:cubicBezTo>
                <a:cubicBezTo>
                  <a:pt x="2713269" y="1177526"/>
                  <a:pt x="2831940" y="1171744"/>
                  <a:pt x="2560320" y="1188720"/>
                </a:cubicBezTo>
                <a:lnTo>
                  <a:pt x="2068830" y="1177290"/>
                </a:lnTo>
                <a:cubicBezTo>
                  <a:pt x="2019185" y="1175517"/>
                  <a:pt x="1969916" y="1165860"/>
                  <a:pt x="1920240" y="1165860"/>
                </a:cubicBezTo>
                <a:cubicBezTo>
                  <a:pt x="1805877" y="1165860"/>
                  <a:pt x="1691640" y="1173480"/>
                  <a:pt x="1577340" y="1177290"/>
                </a:cubicBezTo>
                <a:cubicBezTo>
                  <a:pt x="1546860" y="1181100"/>
                  <a:pt x="1516260" y="1184049"/>
                  <a:pt x="1485900" y="1188720"/>
                </a:cubicBezTo>
                <a:cubicBezTo>
                  <a:pt x="1466699" y="1191674"/>
                  <a:pt x="1448171" y="1199676"/>
                  <a:pt x="1428750" y="1200150"/>
                </a:cubicBezTo>
                <a:cubicBezTo>
                  <a:pt x="1135442" y="1207304"/>
                  <a:pt x="842010" y="1207770"/>
                  <a:pt x="548640" y="1211580"/>
                </a:cubicBezTo>
                <a:cubicBezTo>
                  <a:pt x="487680" y="1207770"/>
                  <a:pt x="426279" y="1208403"/>
                  <a:pt x="365760" y="1200150"/>
                </a:cubicBezTo>
                <a:cubicBezTo>
                  <a:pt x="285259" y="1189173"/>
                  <a:pt x="315732" y="1175854"/>
                  <a:pt x="251460" y="1154430"/>
                </a:cubicBezTo>
                <a:cubicBezTo>
                  <a:pt x="233030" y="1148287"/>
                  <a:pt x="213360" y="1146810"/>
                  <a:pt x="194310" y="1143000"/>
                </a:cubicBezTo>
                <a:cubicBezTo>
                  <a:pt x="186690" y="1131570"/>
                  <a:pt x="181788" y="1117756"/>
                  <a:pt x="171450" y="1108710"/>
                </a:cubicBezTo>
                <a:cubicBezTo>
                  <a:pt x="150773" y="1090618"/>
                  <a:pt x="102870" y="1062990"/>
                  <a:pt x="102870" y="1062990"/>
                </a:cubicBezTo>
                <a:cubicBezTo>
                  <a:pt x="95250" y="1051560"/>
                  <a:pt x="88804" y="1039253"/>
                  <a:pt x="80010" y="1028700"/>
                </a:cubicBezTo>
                <a:cubicBezTo>
                  <a:pt x="69662" y="1016282"/>
                  <a:pt x="53570" y="1008540"/>
                  <a:pt x="45720" y="994410"/>
                </a:cubicBezTo>
                <a:cubicBezTo>
                  <a:pt x="34018" y="973346"/>
                  <a:pt x="30480" y="948690"/>
                  <a:pt x="22860" y="925830"/>
                </a:cubicBezTo>
                <a:cubicBezTo>
                  <a:pt x="6462" y="876637"/>
                  <a:pt x="14352" y="903229"/>
                  <a:pt x="0" y="845820"/>
                </a:cubicBezTo>
                <a:cubicBezTo>
                  <a:pt x="3810" y="758190"/>
                  <a:pt x="4703" y="670384"/>
                  <a:pt x="11430" y="582930"/>
                </a:cubicBezTo>
                <a:cubicBezTo>
                  <a:pt x="12354" y="570917"/>
                  <a:pt x="19550" y="560225"/>
                  <a:pt x="22860" y="548640"/>
                </a:cubicBezTo>
                <a:cubicBezTo>
                  <a:pt x="27176" y="533535"/>
                  <a:pt x="28102" y="517359"/>
                  <a:pt x="34290" y="502920"/>
                </a:cubicBezTo>
                <a:cubicBezTo>
                  <a:pt x="39701" y="490294"/>
                  <a:pt x="51007" y="480917"/>
                  <a:pt x="57150" y="468630"/>
                </a:cubicBezTo>
                <a:cubicBezTo>
                  <a:pt x="62538" y="457854"/>
                  <a:pt x="65118" y="445880"/>
                  <a:pt x="68580" y="434340"/>
                </a:cubicBezTo>
                <a:cubicBezTo>
                  <a:pt x="76550" y="407773"/>
                  <a:pt x="85087" y="381330"/>
                  <a:pt x="91440" y="354330"/>
                </a:cubicBezTo>
                <a:cubicBezTo>
                  <a:pt x="100339" y="316508"/>
                  <a:pt x="92747" y="272359"/>
                  <a:pt x="114300" y="240030"/>
                </a:cubicBezTo>
                <a:cubicBezTo>
                  <a:pt x="158231" y="174133"/>
                  <a:pt x="120197" y="237701"/>
                  <a:pt x="148590" y="171450"/>
                </a:cubicBezTo>
                <a:cubicBezTo>
                  <a:pt x="155302" y="155789"/>
                  <a:pt x="164738" y="141391"/>
                  <a:pt x="171450" y="125730"/>
                </a:cubicBezTo>
                <a:cubicBezTo>
                  <a:pt x="191151" y="79761"/>
                  <a:pt x="146685" y="85725"/>
                  <a:pt x="160020" y="6858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92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-6733"/>
            <a:ext cx="9749790" cy="68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484" y="-165259"/>
            <a:ext cx="5457516" cy="4100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9532"/>
            <a:ext cx="6096000" cy="290512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1577340" y="1520190"/>
            <a:ext cx="5157144" cy="390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 : forme 7"/>
          <p:cNvSpPr/>
          <p:nvPr/>
        </p:nvSpPr>
        <p:spPr>
          <a:xfrm>
            <a:off x="-125730" y="4307415"/>
            <a:ext cx="1680210" cy="2184825"/>
          </a:xfrm>
          <a:custGeom>
            <a:avLst/>
            <a:gdLst>
              <a:gd name="connsiteX0" fmla="*/ 102870 w 1680210"/>
              <a:gd name="connsiteY0" fmla="*/ 24555 h 2184825"/>
              <a:gd name="connsiteX1" fmla="*/ 160020 w 1680210"/>
              <a:gd name="connsiteY1" fmla="*/ 13125 h 2184825"/>
              <a:gd name="connsiteX2" fmla="*/ 697230 w 1680210"/>
              <a:gd name="connsiteY2" fmla="*/ 13125 h 2184825"/>
              <a:gd name="connsiteX3" fmla="*/ 925830 w 1680210"/>
              <a:gd name="connsiteY3" fmla="*/ 47415 h 2184825"/>
              <a:gd name="connsiteX4" fmla="*/ 982980 w 1680210"/>
              <a:gd name="connsiteY4" fmla="*/ 70275 h 2184825"/>
              <a:gd name="connsiteX5" fmla="*/ 1028700 w 1680210"/>
              <a:gd name="connsiteY5" fmla="*/ 81705 h 2184825"/>
              <a:gd name="connsiteX6" fmla="*/ 1074420 w 1680210"/>
              <a:gd name="connsiteY6" fmla="*/ 104565 h 2184825"/>
              <a:gd name="connsiteX7" fmla="*/ 1108710 w 1680210"/>
              <a:gd name="connsiteY7" fmla="*/ 115995 h 2184825"/>
              <a:gd name="connsiteX8" fmla="*/ 1188720 w 1680210"/>
              <a:gd name="connsiteY8" fmla="*/ 138855 h 2184825"/>
              <a:gd name="connsiteX9" fmla="*/ 1234440 w 1680210"/>
              <a:gd name="connsiteY9" fmla="*/ 184575 h 2184825"/>
              <a:gd name="connsiteX10" fmla="*/ 1291590 w 1680210"/>
              <a:gd name="connsiteY10" fmla="*/ 264585 h 2184825"/>
              <a:gd name="connsiteX11" fmla="*/ 1325880 w 1680210"/>
              <a:gd name="connsiteY11" fmla="*/ 310305 h 2184825"/>
              <a:gd name="connsiteX12" fmla="*/ 1371600 w 1680210"/>
              <a:gd name="connsiteY12" fmla="*/ 378885 h 2184825"/>
              <a:gd name="connsiteX13" fmla="*/ 1394460 w 1680210"/>
              <a:gd name="connsiteY13" fmla="*/ 413175 h 2184825"/>
              <a:gd name="connsiteX14" fmla="*/ 1440180 w 1680210"/>
              <a:gd name="connsiteY14" fmla="*/ 516045 h 2184825"/>
              <a:gd name="connsiteX15" fmla="*/ 1451610 w 1680210"/>
              <a:gd name="connsiteY15" fmla="*/ 561765 h 2184825"/>
              <a:gd name="connsiteX16" fmla="*/ 1474470 w 1680210"/>
              <a:gd name="connsiteY16" fmla="*/ 596055 h 2184825"/>
              <a:gd name="connsiteX17" fmla="*/ 1485900 w 1680210"/>
              <a:gd name="connsiteY17" fmla="*/ 664635 h 2184825"/>
              <a:gd name="connsiteX18" fmla="*/ 1508760 w 1680210"/>
              <a:gd name="connsiteY18" fmla="*/ 733215 h 2184825"/>
              <a:gd name="connsiteX19" fmla="*/ 1531620 w 1680210"/>
              <a:gd name="connsiteY19" fmla="*/ 984675 h 2184825"/>
              <a:gd name="connsiteX20" fmla="*/ 1565910 w 1680210"/>
              <a:gd name="connsiteY20" fmla="*/ 1053255 h 2184825"/>
              <a:gd name="connsiteX21" fmla="*/ 1577340 w 1680210"/>
              <a:gd name="connsiteY21" fmla="*/ 1087545 h 2184825"/>
              <a:gd name="connsiteX22" fmla="*/ 1623060 w 1680210"/>
              <a:gd name="connsiteY22" fmla="*/ 1156125 h 2184825"/>
              <a:gd name="connsiteX23" fmla="*/ 1657350 w 1680210"/>
              <a:gd name="connsiteY23" fmla="*/ 1270425 h 2184825"/>
              <a:gd name="connsiteX24" fmla="*/ 1668780 w 1680210"/>
              <a:gd name="connsiteY24" fmla="*/ 1373295 h 2184825"/>
              <a:gd name="connsiteX25" fmla="*/ 1680210 w 1680210"/>
              <a:gd name="connsiteY25" fmla="*/ 1407585 h 2184825"/>
              <a:gd name="connsiteX26" fmla="*/ 1668780 w 1680210"/>
              <a:gd name="connsiteY26" fmla="*/ 1636185 h 2184825"/>
              <a:gd name="connsiteX27" fmla="*/ 1657350 w 1680210"/>
              <a:gd name="connsiteY27" fmla="*/ 1670475 h 2184825"/>
              <a:gd name="connsiteX28" fmla="*/ 1623060 w 1680210"/>
              <a:gd name="connsiteY28" fmla="*/ 1784775 h 2184825"/>
              <a:gd name="connsiteX29" fmla="*/ 1600200 w 1680210"/>
              <a:gd name="connsiteY29" fmla="*/ 1819065 h 2184825"/>
              <a:gd name="connsiteX30" fmla="*/ 1554480 w 1680210"/>
              <a:gd name="connsiteY30" fmla="*/ 1899075 h 2184825"/>
              <a:gd name="connsiteX31" fmla="*/ 1520190 w 1680210"/>
              <a:gd name="connsiteY31" fmla="*/ 1933365 h 2184825"/>
              <a:gd name="connsiteX32" fmla="*/ 1463040 w 1680210"/>
              <a:gd name="connsiteY32" fmla="*/ 2036235 h 2184825"/>
              <a:gd name="connsiteX33" fmla="*/ 1428750 w 1680210"/>
              <a:gd name="connsiteY33" fmla="*/ 2070525 h 2184825"/>
              <a:gd name="connsiteX34" fmla="*/ 1405890 w 1680210"/>
              <a:gd name="connsiteY34" fmla="*/ 2116245 h 2184825"/>
              <a:gd name="connsiteX35" fmla="*/ 1360170 w 1680210"/>
              <a:gd name="connsiteY35" fmla="*/ 2139105 h 2184825"/>
              <a:gd name="connsiteX36" fmla="*/ 1291590 w 1680210"/>
              <a:gd name="connsiteY36" fmla="*/ 2184825 h 2184825"/>
              <a:gd name="connsiteX37" fmla="*/ 857250 w 1680210"/>
              <a:gd name="connsiteY37" fmla="*/ 2173395 h 2184825"/>
              <a:gd name="connsiteX38" fmla="*/ 708660 w 1680210"/>
              <a:gd name="connsiteY38" fmla="*/ 2161965 h 2184825"/>
              <a:gd name="connsiteX39" fmla="*/ 400050 w 1680210"/>
              <a:gd name="connsiteY39" fmla="*/ 2150535 h 2184825"/>
              <a:gd name="connsiteX40" fmla="*/ 331470 w 1680210"/>
              <a:gd name="connsiteY40" fmla="*/ 2116245 h 2184825"/>
              <a:gd name="connsiteX41" fmla="*/ 262890 w 1680210"/>
              <a:gd name="connsiteY41" fmla="*/ 2093385 h 2184825"/>
              <a:gd name="connsiteX42" fmla="*/ 171450 w 1680210"/>
              <a:gd name="connsiteY42" fmla="*/ 2059095 h 2184825"/>
              <a:gd name="connsiteX43" fmla="*/ 137160 w 1680210"/>
              <a:gd name="connsiteY43" fmla="*/ 2036235 h 2184825"/>
              <a:gd name="connsiteX44" fmla="*/ 102870 w 1680210"/>
              <a:gd name="connsiteY44" fmla="*/ 1956225 h 2184825"/>
              <a:gd name="connsiteX45" fmla="*/ 91440 w 1680210"/>
              <a:gd name="connsiteY45" fmla="*/ 1887645 h 2184825"/>
              <a:gd name="connsiteX46" fmla="*/ 68580 w 1680210"/>
              <a:gd name="connsiteY46" fmla="*/ 1727625 h 2184825"/>
              <a:gd name="connsiteX47" fmla="*/ 57150 w 1680210"/>
              <a:gd name="connsiteY47" fmla="*/ 1156125 h 2184825"/>
              <a:gd name="connsiteX48" fmla="*/ 45720 w 1680210"/>
              <a:gd name="connsiteY48" fmla="*/ 1110405 h 2184825"/>
              <a:gd name="connsiteX49" fmla="*/ 34290 w 1680210"/>
              <a:gd name="connsiteY49" fmla="*/ 961815 h 2184825"/>
              <a:gd name="connsiteX50" fmla="*/ 22860 w 1680210"/>
              <a:gd name="connsiteY50" fmla="*/ 927525 h 2184825"/>
              <a:gd name="connsiteX51" fmla="*/ 0 w 1680210"/>
              <a:gd name="connsiteY51" fmla="*/ 767505 h 2184825"/>
              <a:gd name="connsiteX52" fmla="*/ 11430 w 1680210"/>
              <a:gd name="connsiteY52" fmla="*/ 310305 h 2184825"/>
              <a:gd name="connsiteX53" fmla="*/ 34290 w 1680210"/>
              <a:gd name="connsiteY53" fmla="*/ 241725 h 2184825"/>
              <a:gd name="connsiteX54" fmla="*/ 68580 w 1680210"/>
              <a:gd name="connsiteY54" fmla="*/ 173145 h 2184825"/>
              <a:gd name="connsiteX55" fmla="*/ 80010 w 1680210"/>
              <a:gd name="connsiteY55" fmla="*/ 138855 h 2184825"/>
              <a:gd name="connsiteX56" fmla="*/ 137160 w 1680210"/>
              <a:gd name="connsiteY56" fmla="*/ 35985 h 2184825"/>
              <a:gd name="connsiteX57" fmla="*/ 102870 w 1680210"/>
              <a:gd name="connsiteY57" fmla="*/ 24555 h 218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80210" h="2184825">
                <a:moveTo>
                  <a:pt x="102870" y="24555"/>
                </a:moveTo>
                <a:cubicBezTo>
                  <a:pt x="106680" y="20745"/>
                  <a:pt x="140743" y="15535"/>
                  <a:pt x="160020" y="13125"/>
                </a:cubicBezTo>
                <a:cubicBezTo>
                  <a:pt x="363852" y="-12354"/>
                  <a:pt x="434580" y="5829"/>
                  <a:pt x="697230" y="13125"/>
                </a:cubicBezTo>
                <a:cubicBezTo>
                  <a:pt x="730945" y="17339"/>
                  <a:pt x="862638" y="26351"/>
                  <a:pt x="925830" y="47415"/>
                </a:cubicBezTo>
                <a:cubicBezTo>
                  <a:pt x="945295" y="53903"/>
                  <a:pt x="963515" y="63787"/>
                  <a:pt x="982980" y="70275"/>
                </a:cubicBezTo>
                <a:cubicBezTo>
                  <a:pt x="997883" y="75243"/>
                  <a:pt x="1013991" y="76189"/>
                  <a:pt x="1028700" y="81705"/>
                </a:cubicBezTo>
                <a:cubicBezTo>
                  <a:pt x="1044654" y="87688"/>
                  <a:pt x="1058759" y="97853"/>
                  <a:pt x="1074420" y="104565"/>
                </a:cubicBezTo>
                <a:cubicBezTo>
                  <a:pt x="1085494" y="109311"/>
                  <a:pt x="1097170" y="112533"/>
                  <a:pt x="1108710" y="115995"/>
                </a:cubicBezTo>
                <a:cubicBezTo>
                  <a:pt x="1135277" y="123965"/>
                  <a:pt x="1162050" y="131235"/>
                  <a:pt x="1188720" y="138855"/>
                </a:cubicBezTo>
                <a:cubicBezTo>
                  <a:pt x="1203960" y="154095"/>
                  <a:pt x="1220248" y="168355"/>
                  <a:pt x="1234440" y="184575"/>
                </a:cubicBezTo>
                <a:cubicBezTo>
                  <a:pt x="1263494" y="217779"/>
                  <a:pt x="1267882" y="231394"/>
                  <a:pt x="1291590" y="264585"/>
                </a:cubicBezTo>
                <a:cubicBezTo>
                  <a:pt x="1302663" y="280087"/>
                  <a:pt x="1314956" y="294699"/>
                  <a:pt x="1325880" y="310305"/>
                </a:cubicBezTo>
                <a:cubicBezTo>
                  <a:pt x="1341635" y="332813"/>
                  <a:pt x="1356360" y="356025"/>
                  <a:pt x="1371600" y="378885"/>
                </a:cubicBezTo>
                <a:cubicBezTo>
                  <a:pt x="1379220" y="390315"/>
                  <a:pt x="1390116" y="400143"/>
                  <a:pt x="1394460" y="413175"/>
                </a:cubicBezTo>
                <a:cubicBezTo>
                  <a:pt x="1421664" y="494787"/>
                  <a:pt x="1403954" y="461705"/>
                  <a:pt x="1440180" y="516045"/>
                </a:cubicBezTo>
                <a:cubicBezTo>
                  <a:pt x="1443990" y="531285"/>
                  <a:pt x="1445422" y="547326"/>
                  <a:pt x="1451610" y="561765"/>
                </a:cubicBezTo>
                <a:cubicBezTo>
                  <a:pt x="1457021" y="574391"/>
                  <a:pt x="1470126" y="583023"/>
                  <a:pt x="1474470" y="596055"/>
                </a:cubicBezTo>
                <a:cubicBezTo>
                  <a:pt x="1481799" y="618041"/>
                  <a:pt x="1480279" y="642152"/>
                  <a:pt x="1485900" y="664635"/>
                </a:cubicBezTo>
                <a:cubicBezTo>
                  <a:pt x="1491744" y="688012"/>
                  <a:pt x="1508760" y="733215"/>
                  <a:pt x="1508760" y="733215"/>
                </a:cubicBezTo>
                <a:cubicBezTo>
                  <a:pt x="1516826" y="878410"/>
                  <a:pt x="1504500" y="889754"/>
                  <a:pt x="1531620" y="984675"/>
                </a:cubicBezTo>
                <a:cubicBezTo>
                  <a:pt x="1550773" y="1051711"/>
                  <a:pt x="1532514" y="986463"/>
                  <a:pt x="1565910" y="1053255"/>
                </a:cubicBezTo>
                <a:cubicBezTo>
                  <a:pt x="1571298" y="1064031"/>
                  <a:pt x="1571489" y="1077013"/>
                  <a:pt x="1577340" y="1087545"/>
                </a:cubicBezTo>
                <a:cubicBezTo>
                  <a:pt x="1590683" y="1111562"/>
                  <a:pt x="1614372" y="1130061"/>
                  <a:pt x="1623060" y="1156125"/>
                </a:cubicBezTo>
                <a:cubicBezTo>
                  <a:pt x="1650888" y="1239608"/>
                  <a:pt x="1640076" y="1201328"/>
                  <a:pt x="1657350" y="1270425"/>
                </a:cubicBezTo>
                <a:cubicBezTo>
                  <a:pt x="1661160" y="1304715"/>
                  <a:pt x="1663108" y="1339263"/>
                  <a:pt x="1668780" y="1373295"/>
                </a:cubicBezTo>
                <a:cubicBezTo>
                  <a:pt x="1670761" y="1385179"/>
                  <a:pt x="1680210" y="1395537"/>
                  <a:pt x="1680210" y="1407585"/>
                </a:cubicBezTo>
                <a:cubicBezTo>
                  <a:pt x="1680210" y="1483880"/>
                  <a:pt x="1675389" y="1560177"/>
                  <a:pt x="1668780" y="1636185"/>
                </a:cubicBezTo>
                <a:cubicBezTo>
                  <a:pt x="1667736" y="1648188"/>
                  <a:pt x="1660660" y="1658890"/>
                  <a:pt x="1657350" y="1670475"/>
                </a:cubicBezTo>
                <a:cubicBezTo>
                  <a:pt x="1649363" y="1698429"/>
                  <a:pt x="1636641" y="1764403"/>
                  <a:pt x="1623060" y="1784775"/>
                </a:cubicBezTo>
                <a:cubicBezTo>
                  <a:pt x="1615440" y="1796205"/>
                  <a:pt x="1607016" y="1807138"/>
                  <a:pt x="1600200" y="1819065"/>
                </a:cubicBezTo>
                <a:cubicBezTo>
                  <a:pt x="1579874" y="1854636"/>
                  <a:pt x="1579796" y="1868696"/>
                  <a:pt x="1554480" y="1899075"/>
                </a:cubicBezTo>
                <a:cubicBezTo>
                  <a:pt x="1544132" y="1911493"/>
                  <a:pt x="1531620" y="1921935"/>
                  <a:pt x="1520190" y="1933365"/>
                </a:cubicBezTo>
                <a:cubicBezTo>
                  <a:pt x="1505817" y="1976484"/>
                  <a:pt x="1502342" y="1996933"/>
                  <a:pt x="1463040" y="2036235"/>
                </a:cubicBezTo>
                <a:cubicBezTo>
                  <a:pt x="1451610" y="2047665"/>
                  <a:pt x="1438145" y="2057371"/>
                  <a:pt x="1428750" y="2070525"/>
                </a:cubicBezTo>
                <a:cubicBezTo>
                  <a:pt x="1418846" y="2084390"/>
                  <a:pt x="1417938" y="2104197"/>
                  <a:pt x="1405890" y="2116245"/>
                </a:cubicBezTo>
                <a:cubicBezTo>
                  <a:pt x="1393842" y="2128293"/>
                  <a:pt x="1374781" y="2130339"/>
                  <a:pt x="1360170" y="2139105"/>
                </a:cubicBezTo>
                <a:cubicBezTo>
                  <a:pt x="1336611" y="2153240"/>
                  <a:pt x="1291590" y="2184825"/>
                  <a:pt x="1291590" y="2184825"/>
                </a:cubicBezTo>
                <a:lnTo>
                  <a:pt x="857250" y="2173395"/>
                </a:lnTo>
                <a:cubicBezTo>
                  <a:pt x="807612" y="2171448"/>
                  <a:pt x="758274" y="2164446"/>
                  <a:pt x="708660" y="2161965"/>
                </a:cubicBezTo>
                <a:cubicBezTo>
                  <a:pt x="605848" y="2156824"/>
                  <a:pt x="502920" y="2154345"/>
                  <a:pt x="400050" y="2150535"/>
                </a:cubicBezTo>
                <a:cubicBezTo>
                  <a:pt x="274995" y="2108850"/>
                  <a:pt x="464414" y="2175331"/>
                  <a:pt x="331470" y="2116245"/>
                </a:cubicBezTo>
                <a:cubicBezTo>
                  <a:pt x="309450" y="2106458"/>
                  <a:pt x="282940" y="2106751"/>
                  <a:pt x="262890" y="2093385"/>
                </a:cubicBezTo>
                <a:cubicBezTo>
                  <a:pt x="212436" y="2059749"/>
                  <a:pt x="242070" y="2073219"/>
                  <a:pt x="171450" y="2059095"/>
                </a:cubicBezTo>
                <a:cubicBezTo>
                  <a:pt x="160020" y="2051475"/>
                  <a:pt x="146874" y="2045949"/>
                  <a:pt x="137160" y="2036235"/>
                </a:cubicBezTo>
                <a:cubicBezTo>
                  <a:pt x="112760" y="2011835"/>
                  <a:pt x="109428" y="1989015"/>
                  <a:pt x="102870" y="1956225"/>
                </a:cubicBezTo>
                <a:cubicBezTo>
                  <a:pt x="98325" y="1933500"/>
                  <a:pt x="94717" y="1910587"/>
                  <a:pt x="91440" y="1887645"/>
                </a:cubicBezTo>
                <a:cubicBezTo>
                  <a:pt x="62831" y="1687381"/>
                  <a:pt x="95852" y="1891259"/>
                  <a:pt x="68580" y="1727625"/>
                </a:cubicBezTo>
                <a:cubicBezTo>
                  <a:pt x="64770" y="1537125"/>
                  <a:pt x="64202" y="1346533"/>
                  <a:pt x="57150" y="1156125"/>
                </a:cubicBezTo>
                <a:cubicBezTo>
                  <a:pt x="56569" y="1140427"/>
                  <a:pt x="47555" y="1126006"/>
                  <a:pt x="45720" y="1110405"/>
                </a:cubicBezTo>
                <a:cubicBezTo>
                  <a:pt x="39916" y="1061069"/>
                  <a:pt x="40452" y="1011108"/>
                  <a:pt x="34290" y="961815"/>
                </a:cubicBezTo>
                <a:cubicBezTo>
                  <a:pt x="32796" y="949860"/>
                  <a:pt x="25474" y="939286"/>
                  <a:pt x="22860" y="927525"/>
                </a:cubicBezTo>
                <a:cubicBezTo>
                  <a:pt x="13443" y="885148"/>
                  <a:pt x="4943" y="807052"/>
                  <a:pt x="0" y="767505"/>
                </a:cubicBezTo>
                <a:cubicBezTo>
                  <a:pt x="3810" y="615105"/>
                  <a:pt x="1509" y="462429"/>
                  <a:pt x="11430" y="310305"/>
                </a:cubicBezTo>
                <a:cubicBezTo>
                  <a:pt x="12998" y="286260"/>
                  <a:pt x="26670" y="264585"/>
                  <a:pt x="34290" y="241725"/>
                </a:cubicBezTo>
                <a:cubicBezTo>
                  <a:pt x="63020" y="155536"/>
                  <a:pt x="24265" y="261775"/>
                  <a:pt x="68580" y="173145"/>
                </a:cubicBezTo>
                <a:cubicBezTo>
                  <a:pt x="73968" y="162369"/>
                  <a:pt x="74159" y="149387"/>
                  <a:pt x="80010" y="138855"/>
                </a:cubicBezTo>
                <a:cubicBezTo>
                  <a:pt x="100147" y="102609"/>
                  <a:pt x="131192" y="77764"/>
                  <a:pt x="137160" y="35985"/>
                </a:cubicBezTo>
                <a:cubicBezTo>
                  <a:pt x="139315" y="20898"/>
                  <a:pt x="99060" y="28365"/>
                  <a:pt x="102870" y="2455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85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9907" y="43960"/>
            <a:ext cx="9905998" cy="1478570"/>
          </a:xfrm>
        </p:spPr>
        <p:txBody>
          <a:bodyPr/>
          <a:lstStyle/>
          <a:p>
            <a:r>
              <a:rPr lang="fr-FR" dirty="0"/>
              <a:t>Suivi formateur: le « bloc contact »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2906" y="1867093"/>
            <a:ext cx="5949094" cy="4990907"/>
          </a:xfrm>
          <a:prstGeom prst="rect">
            <a:avLst/>
          </a:prstGeom>
        </p:spPr>
      </p:pic>
      <p:sp>
        <p:nvSpPr>
          <p:cNvPr id="5" name="Forme libre : forme 4"/>
          <p:cNvSpPr/>
          <p:nvPr/>
        </p:nvSpPr>
        <p:spPr>
          <a:xfrm>
            <a:off x="5817870" y="4034790"/>
            <a:ext cx="2068830" cy="1108710"/>
          </a:xfrm>
          <a:custGeom>
            <a:avLst/>
            <a:gdLst>
              <a:gd name="connsiteX0" fmla="*/ 285750 w 2068830"/>
              <a:gd name="connsiteY0" fmla="*/ 68580 h 1108710"/>
              <a:gd name="connsiteX1" fmla="*/ 514350 w 2068830"/>
              <a:gd name="connsiteY1" fmla="*/ 57150 h 1108710"/>
              <a:gd name="connsiteX2" fmla="*/ 571500 w 2068830"/>
              <a:gd name="connsiteY2" fmla="*/ 45720 h 1108710"/>
              <a:gd name="connsiteX3" fmla="*/ 640080 w 2068830"/>
              <a:gd name="connsiteY3" fmla="*/ 22860 h 1108710"/>
              <a:gd name="connsiteX4" fmla="*/ 880110 w 2068830"/>
              <a:gd name="connsiteY4" fmla="*/ 0 h 1108710"/>
              <a:gd name="connsiteX5" fmla="*/ 1348740 w 2068830"/>
              <a:gd name="connsiteY5" fmla="*/ 11430 h 1108710"/>
              <a:gd name="connsiteX6" fmla="*/ 1520190 w 2068830"/>
              <a:gd name="connsiteY6" fmla="*/ 45720 h 1108710"/>
              <a:gd name="connsiteX7" fmla="*/ 1634490 w 2068830"/>
              <a:gd name="connsiteY7" fmla="*/ 57150 h 1108710"/>
              <a:gd name="connsiteX8" fmla="*/ 1703070 w 2068830"/>
              <a:gd name="connsiteY8" fmla="*/ 80010 h 1108710"/>
              <a:gd name="connsiteX9" fmla="*/ 1737360 w 2068830"/>
              <a:gd name="connsiteY9" fmla="*/ 91440 h 1108710"/>
              <a:gd name="connsiteX10" fmla="*/ 1828800 w 2068830"/>
              <a:gd name="connsiteY10" fmla="*/ 114300 h 1108710"/>
              <a:gd name="connsiteX11" fmla="*/ 1908810 w 2068830"/>
              <a:gd name="connsiteY11" fmla="*/ 160020 h 1108710"/>
              <a:gd name="connsiteX12" fmla="*/ 1977390 w 2068830"/>
              <a:gd name="connsiteY12" fmla="*/ 194310 h 1108710"/>
              <a:gd name="connsiteX13" fmla="*/ 2023110 w 2068830"/>
              <a:gd name="connsiteY13" fmla="*/ 320040 h 1108710"/>
              <a:gd name="connsiteX14" fmla="*/ 2034540 w 2068830"/>
              <a:gd name="connsiteY14" fmla="*/ 354330 h 1108710"/>
              <a:gd name="connsiteX15" fmla="*/ 2068830 w 2068830"/>
              <a:gd name="connsiteY15" fmla="*/ 422910 h 1108710"/>
              <a:gd name="connsiteX16" fmla="*/ 2057400 w 2068830"/>
              <a:gd name="connsiteY16" fmla="*/ 582930 h 1108710"/>
              <a:gd name="connsiteX17" fmla="*/ 2034540 w 2068830"/>
              <a:gd name="connsiteY17" fmla="*/ 765810 h 1108710"/>
              <a:gd name="connsiteX18" fmla="*/ 2011680 w 2068830"/>
              <a:gd name="connsiteY18" fmla="*/ 834390 h 1108710"/>
              <a:gd name="connsiteX19" fmla="*/ 1977390 w 2068830"/>
              <a:gd name="connsiteY19" fmla="*/ 902970 h 1108710"/>
              <a:gd name="connsiteX20" fmla="*/ 1954530 w 2068830"/>
              <a:gd name="connsiteY20" fmla="*/ 937260 h 1108710"/>
              <a:gd name="connsiteX21" fmla="*/ 1943100 w 2068830"/>
              <a:gd name="connsiteY21" fmla="*/ 971550 h 1108710"/>
              <a:gd name="connsiteX22" fmla="*/ 1885950 w 2068830"/>
              <a:gd name="connsiteY22" fmla="*/ 1040130 h 1108710"/>
              <a:gd name="connsiteX23" fmla="*/ 1851660 w 2068830"/>
              <a:gd name="connsiteY23" fmla="*/ 1051560 h 1108710"/>
              <a:gd name="connsiteX24" fmla="*/ 1817370 w 2068830"/>
              <a:gd name="connsiteY24" fmla="*/ 1085850 h 1108710"/>
              <a:gd name="connsiteX25" fmla="*/ 1657350 w 2068830"/>
              <a:gd name="connsiteY25" fmla="*/ 1108710 h 1108710"/>
              <a:gd name="connsiteX26" fmla="*/ 1223010 w 2068830"/>
              <a:gd name="connsiteY26" fmla="*/ 1097280 h 1108710"/>
              <a:gd name="connsiteX27" fmla="*/ 1154430 w 2068830"/>
              <a:gd name="connsiteY27" fmla="*/ 1085850 h 1108710"/>
              <a:gd name="connsiteX28" fmla="*/ 982980 w 2068830"/>
              <a:gd name="connsiteY28" fmla="*/ 1051560 h 1108710"/>
              <a:gd name="connsiteX29" fmla="*/ 857250 w 2068830"/>
              <a:gd name="connsiteY29" fmla="*/ 1040130 h 1108710"/>
              <a:gd name="connsiteX30" fmla="*/ 445770 w 2068830"/>
              <a:gd name="connsiteY30" fmla="*/ 1017270 h 1108710"/>
              <a:gd name="connsiteX31" fmla="*/ 388620 w 2068830"/>
              <a:gd name="connsiteY31" fmla="*/ 1005840 h 1108710"/>
              <a:gd name="connsiteX32" fmla="*/ 308610 w 2068830"/>
              <a:gd name="connsiteY32" fmla="*/ 994410 h 1108710"/>
              <a:gd name="connsiteX33" fmla="*/ 148590 w 2068830"/>
              <a:gd name="connsiteY33" fmla="*/ 982980 h 1108710"/>
              <a:gd name="connsiteX34" fmla="*/ 91440 w 2068830"/>
              <a:gd name="connsiteY34" fmla="*/ 891540 h 1108710"/>
              <a:gd name="connsiteX35" fmla="*/ 45720 w 2068830"/>
              <a:gd name="connsiteY35" fmla="*/ 811530 h 1108710"/>
              <a:gd name="connsiteX36" fmla="*/ 11430 w 2068830"/>
              <a:gd name="connsiteY36" fmla="*/ 708660 h 1108710"/>
              <a:gd name="connsiteX37" fmla="*/ 0 w 2068830"/>
              <a:gd name="connsiteY37" fmla="*/ 674370 h 1108710"/>
              <a:gd name="connsiteX38" fmla="*/ 11430 w 2068830"/>
              <a:gd name="connsiteY38" fmla="*/ 411480 h 1108710"/>
              <a:gd name="connsiteX39" fmla="*/ 45720 w 2068830"/>
              <a:gd name="connsiteY39" fmla="*/ 285750 h 1108710"/>
              <a:gd name="connsiteX40" fmla="*/ 57150 w 2068830"/>
              <a:gd name="connsiteY40" fmla="*/ 251460 h 1108710"/>
              <a:gd name="connsiteX41" fmla="*/ 125730 w 2068830"/>
              <a:gd name="connsiteY41" fmla="*/ 182880 h 1108710"/>
              <a:gd name="connsiteX42" fmla="*/ 148590 w 2068830"/>
              <a:gd name="connsiteY42" fmla="*/ 148590 h 1108710"/>
              <a:gd name="connsiteX43" fmla="*/ 217170 w 2068830"/>
              <a:gd name="connsiteY43" fmla="*/ 102870 h 1108710"/>
              <a:gd name="connsiteX44" fmla="*/ 285750 w 2068830"/>
              <a:gd name="connsiteY44" fmla="*/ 68580 h 110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68830" h="1108710">
                <a:moveTo>
                  <a:pt x="285750" y="68580"/>
                </a:moveTo>
                <a:cubicBezTo>
                  <a:pt x="335280" y="60960"/>
                  <a:pt x="438298" y="63234"/>
                  <a:pt x="514350" y="57150"/>
                </a:cubicBezTo>
                <a:cubicBezTo>
                  <a:pt x="533715" y="55601"/>
                  <a:pt x="552757" y="50832"/>
                  <a:pt x="571500" y="45720"/>
                </a:cubicBezTo>
                <a:cubicBezTo>
                  <a:pt x="594747" y="39380"/>
                  <a:pt x="616092" y="25145"/>
                  <a:pt x="640080" y="22860"/>
                </a:cubicBezTo>
                <a:lnTo>
                  <a:pt x="880110" y="0"/>
                </a:lnTo>
                <a:cubicBezTo>
                  <a:pt x="1036320" y="3810"/>
                  <a:pt x="1192881" y="297"/>
                  <a:pt x="1348740" y="11430"/>
                </a:cubicBezTo>
                <a:cubicBezTo>
                  <a:pt x="1406874" y="15582"/>
                  <a:pt x="1462197" y="39921"/>
                  <a:pt x="1520190" y="45720"/>
                </a:cubicBezTo>
                <a:lnTo>
                  <a:pt x="1634490" y="57150"/>
                </a:lnTo>
                <a:lnTo>
                  <a:pt x="1703070" y="80010"/>
                </a:lnTo>
                <a:cubicBezTo>
                  <a:pt x="1714500" y="83820"/>
                  <a:pt x="1725671" y="88518"/>
                  <a:pt x="1737360" y="91440"/>
                </a:cubicBezTo>
                <a:cubicBezTo>
                  <a:pt x="1767840" y="99060"/>
                  <a:pt x="1798994" y="104365"/>
                  <a:pt x="1828800" y="114300"/>
                </a:cubicBezTo>
                <a:cubicBezTo>
                  <a:pt x="1888916" y="134339"/>
                  <a:pt x="1858642" y="134936"/>
                  <a:pt x="1908810" y="160020"/>
                </a:cubicBezTo>
                <a:cubicBezTo>
                  <a:pt x="2003454" y="207342"/>
                  <a:pt x="1879120" y="128796"/>
                  <a:pt x="1977390" y="194310"/>
                </a:cubicBezTo>
                <a:cubicBezTo>
                  <a:pt x="2025417" y="338392"/>
                  <a:pt x="1975396" y="192803"/>
                  <a:pt x="2023110" y="320040"/>
                </a:cubicBezTo>
                <a:cubicBezTo>
                  <a:pt x="2027340" y="331321"/>
                  <a:pt x="2029152" y="343554"/>
                  <a:pt x="2034540" y="354330"/>
                </a:cubicBezTo>
                <a:cubicBezTo>
                  <a:pt x="2078855" y="442960"/>
                  <a:pt x="2040100" y="336721"/>
                  <a:pt x="2068830" y="422910"/>
                </a:cubicBezTo>
                <a:cubicBezTo>
                  <a:pt x="2065020" y="476250"/>
                  <a:pt x="2062033" y="529655"/>
                  <a:pt x="2057400" y="582930"/>
                </a:cubicBezTo>
                <a:cubicBezTo>
                  <a:pt x="2055791" y="601428"/>
                  <a:pt x="2040857" y="738437"/>
                  <a:pt x="2034540" y="765810"/>
                </a:cubicBezTo>
                <a:cubicBezTo>
                  <a:pt x="2029122" y="789289"/>
                  <a:pt x="2025046" y="814340"/>
                  <a:pt x="2011680" y="834390"/>
                </a:cubicBezTo>
                <a:cubicBezTo>
                  <a:pt x="1946166" y="932660"/>
                  <a:pt x="2024712" y="808326"/>
                  <a:pt x="1977390" y="902970"/>
                </a:cubicBezTo>
                <a:cubicBezTo>
                  <a:pt x="1971247" y="915257"/>
                  <a:pt x="1960673" y="924973"/>
                  <a:pt x="1954530" y="937260"/>
                </a:cubicBezTo>
                <a:cubicBezTo>
                  <a:pt x="1949142" y="948036"/>
                  <a:pt x="1948488" y="960774"/>
                  <a:pt x="1943100" y="971550"/>
                </a:cubicBezTo>
                <a:cubicBezTo>
                  <a:pt x="1932557" y="992635"/>
                  <a:pt x="1904909" y="1027491"/>
                  <a:pt x="1885950" y="1040130"/>
                </a:cubicBezTo>
                <a:cubicBezTo>
                  <a:pt x="1875925" y="1046813"/>
                  <a:pt x="1863090" y="1047750"/>
                  <a:pt x="1851660" y="1051560"/>
                </a:cubicBezTo>
                <a:cubicBezTo>
                  <a:pt x="1840230" y="1062990"/>
                  <a:pt x="1832878" y="1081289"/>
                  <a:pt x="1817370" y="1085850"/>
                </a:cubicBezTo>
                <a:cubicBezTo>
                  <a:pt x="1765678" y="1101054"/>
                  <a:pt x="1657350" y="1108710"/>
                  <a:pt x="1657350" y="1108710"/>
                </a:cubicBezTo>
                <a:lnTo>
                  <a:pt x="1223010" y="1097280"/>
                </a:lnTo>
                <a:cubicBezTo>
                  <a:pt x="1199859" y="1096228"/>
                  <a:pt x="1177196" y="1090186"/>
                  <a:pt x="1154430" y="1085850"/>
                </a:cubicBezTo>
                <a:cubicBezTo>
                  <a:pt x="1097178" y="1074945"/>
                  <a:pt x="1041022" y="1056837"/>
                  <a:pt x="982980" y="1051560"/>
                </a:cubicBezTo>
                <a:lnTo>
                  <a:pt x="857250" y="1040130"/>
                </a:lnTo>
                <a:cubicBezTo>
                  <a:pt x="674313" y="1003543"/>
                  <a:pt x="879799" y="1041383"/>
                  <a:pt x="445770" y="1017270"/>
                </a:cubicBezTo>
                <a:cubicBezTo>
                  <a:pt x="426373" y="1016192"/>
                  <a:pt x="407783" y="1009034"/>
                  <a:pt x="388620" y="1005840"/>
                </a:cubicBezTo>
                <a:cubicBezTo>
                  <a:pt x="362046" y="1001411"/>
                  <a:pt x="335429" y="996964"/>
                  <a:pt x="308610" y="994410"/>
                </a:cubicBezTo>
                <a:cubicBezTo>
                  <a:pt x="255375" y="989340"/>
                  <a:pt x="201930" y="986790"/>
                  <a:pt x="148590" y="982980"/>
                </a:cubicBezTo>
                <a:cubicBezTo>
                  <a:pt x="96358" y="904632"/>
                  <a:pt x="160370" y="1001827"/>
                  <a:pt x="91440" y="891540"/>
                </a:cubicBezTo>
                <a:cubicBezTo>
                  <a:pt x="68529" y="854883"/>
                  <a:pt x="63063" y="854889"/>
                  <a:pt x="45720" y="811530"/>
                </a:cubicBezTo>
                <a:lnTo>
                  <a:pt x="11430" y="708660"/>
                </a:lnTo>
                <a:lnTo>
                  <a:pt x="0" y="674370"/>
                </a:lnTo>
                <a:cubicBezTo>
                  <a:pt x="3810" y="586740"/>
                  <a:pt x="5181" y="498970"/>
                  <a:pt x="11430" y="411480"/>
                </a:cubicBezTo>
                <a:cubicBezTo>
                  <a:pt x="14367" y="370356"/>
                  <a:pt x="33112" y="323574"/>
                  <a:pt x="45720" y="285750"/>
                </a:cubicBezTo>
                <a:cubicBezTo>
                  <a:pt x="49530" y="274320"/>
                  <a:pt x="48631" y="259979"/>
                  <a:pt x="57150" y="251460"/>
                </a:cubicBezTo>
                <a:cubicBezTo>
                  <a:pt x="80010" y="228600"/>
                  <a:pt x="107797" y="209779"/>
                  <a:pt x="125730" y="182880"/>
                </a:cubicBezTo>
                <a:cubicBezTo>
                  <a:pt x="133350" y="171450"/>
                  <a:pt x="138252" y="157636"/>
                  <a:pt x="148590" y="148590"/>
                </a:cubicBezTo>
                <a:cubicBezTo>
                  <a:pt x="169267" y="130498"/>
                  <a:pt x="194310" y="118110"/>
                  <a:pt x="217170" y="102870"/>
                </a:cubicBezTo>
                <a:cubicBezTo>
                  <a:pt x="258549" y="75284"/>
                  <a:pt x="236220" y="76200"/>
                  <a:pt x="285750" y="6858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99"/>
            <a:ext cx="4575801" cy="345852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4900246" y="1207477"/>
            <a:ext cx="1078523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079631" y="1207477"/>
            <a:ext cx="790461" cy="256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254</TotalTime>
  <Words>353</Words>
  <Application>Microsoft Office PowerPoint</Application>
  <PresentationFormat>Grand écran</PresentationFormat>
  <Paragraphs>73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Tw Cen MT</vt:lpstr>
      <vt:lpstr>Wingdings</vt:lpstr>
      <vt:lpstr>Circuit</vt:lpstr>
      <vt:lpstr>« Découverte de la formation à distance » </vt:lpstr>
      <vt:lpstr>objectifs pédagogiques : </vt:lpstr>
      <vt:lpstr>Présentation PowerPoint</vt:lpstr>
      <vt:lpstr>MAGISTERE </vt:lpstr>
      <vt:lpstr>Se connecter</vt:lpstr>
      <vt:lpstr>Les différents parcours</vt:lpstr>
      <vt:lpstr>Présentation PowerPoint</vt:lpstr>
      <vt:lpstr>Présentation PowerPoint</vt:lpstr>
      <vt:lpstr>Suivi formateur: le « bloc contact »</vt:lpstr>
      <vt:lpstr>Présentation PowerPoint</vt:lpstr>
      <vt:lpstr>Le carnet de bord</vt:lpstr>
      <vt:lpstr>Les différents outils de magistère</vt:lpstr>
      <vt:lpstr>Un exemple de fiche: tutoriel « profil »</vt:lpstr>
      <vt:lpstr>Les quizz</vt:lpstr>
      <vt:lpstr>Les regroupements</vt:lpstr>
      <vt:lpstr>Présentation PowerPoint</vt:lpstr>
      <vt:lpstr>Présentation PowerPoint</vt:lpstr>
      <vt:lpstr>Présentation PowerPoint</vt:lpstr>
      <vt:lpstr>Les obstacles a dépasser</vt:lpstr>
      <vt:lpstr>Présentation PowerPoint</vt:lpstr>
      <vt:lpstr>Fin de l’animation pédagogique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mpepin</dc:creator>
  <cp:lastModifiedBy>mpepin</cp:lastModifiedBy>
  <cp:revision>34</cp:revision>
  <dcterms:created xsi:type="dcterms:W3CDTF">2016-11-11T22:17:06Z</dcterms:created>
  <dcterms:modified xsi:type="dcterms:W3CDTF">2016-11-12T02:33:04Z</dcterms:modified>
</cp:coreProperties>
</file>